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851-4BDC-9139-E8E1A557E3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851-4BDC-9139-E8E1A557E3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851-4BDC-9139-E8E1A557E3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851-4BDC-9139-E8E1A557E3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851-4BDC-9139-E8E1A557E3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851-4BDC-9139-E8E1A557E32B}"/>
              </c:ext>
            </c:extLst>
          </c:dPt>
          <c:dLbls>
            <c:dLbl>
              <c:idx val="4"/>
              <c:layout>
                <c:manualLayout>
                  <c:x val="1.5542187370736728E-2"/>
                  <c:y val="-1.55619963794872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51-4BDC-9139-E8E1A557E32B}"/>
                </c:ext>
              </c:extLst>
            </c:dLbl>
            <c:dLbl>
              <c:idx val="5"/>
              <c:layout>
                <c:manualLayout>
                  <c:x val="2.1759062319031363E-2"/>
                  <c:y val="-1.556199637948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51-4BDC-9139-E8E1A557E32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851-4BDC-9139-E8E1A557E3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B6DA7-9D8A-4557-BCF2-C53E2FFD1E6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CF095-14B5-4D74-A2FD-393A94F3B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5958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297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800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785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230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59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369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286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07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90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269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14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24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C19E7-DD01-4698-B555-C45C7779A815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819E-DBE5-44B4-8343-338FD0AFAE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913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167699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877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97775"/>
            <a:ext cx="8300576" cy="204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13625102-D982-46F7-A008-6CD2A1FC0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0679" y="4433397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305776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12" y="1916832"/>
            <a:ext cx="8171666" cy="4350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90920AE7-6D51-4B76-A3C6-4505EFDF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6240221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507347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04" y="2235798"/>
            <a:ext cx="8171666" cy="254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0635E23E-DE4D-42FD-9E62-AC9C8ADC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4627" y="4801149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81769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70" y="2138557"/>
            <a:ext cx="8162354" cy="248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970FAB69-51ED-40EE-9BA1-D755C8EF3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54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2636912"/>
            <a:ext cx="8191961" cy="164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78F5E6E6-93A9-4BF9-B566-788F625CB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4282848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404251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315650"/>
              </p:ext>
            </p:extLst>
          </p:nvPr>
        </p:nvGraphicFramePr>
        <p:xfrm>
          <a:off x="414338" y="1844824"/>
          <a:ext cx="4085654" cy="2596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53A9CBE5-19D9-41BE-B585-87FC66D7C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10" y="1844824"/>
            <a:ext cx="4085652" cy="2596898"/>
          </a:xfrm>
          <a:prstGeom prst="rect">
            <a:avLst/>
          </a:prstGeom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F0AEE3E0-05B1-48DE-B754-4C1E1E10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437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27200"/>
            <a:ext cx="6984776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1AB080F5-AED6-4C2C-9189-4E2864FC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921" y="5266982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09141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812" y="1538978"/>
            <a:ext cx="6768752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B792FB06-FFB0-4473-8B70-87679E478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5126289"/>
            <a:ext cx="7776864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32653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271713"/>
            <a:ext cx="82296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F3D58566-9833-4A2A-BFE2-DAB93F41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6346" y="4622379"/>
            <a:ext cx="8085584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44893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43" y="2220393"/>
            <a:ext cx="8204481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024E457-E35A-469D-A520-1654F4F7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2248" y="4192068"/>
            <a:ext cx="801357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98506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61" y="1943619"/>
            <a:ext cx="8281739" cy="4276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82FC35B-3A6B-4639-8F97-1C76FE25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6201061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566944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61" y="2269246"/>
            <a:ext cx="8281740" cy="3146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54B249-6C74-492A-9BF8-11903D2F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28" y="5510539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605117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61" y="2204973"/>
            <a:ext cx="8171666" cy="244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3FFA42C4-E4D5-4C2F-8FB7-0CEE9877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222846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604</Words>
  <Application>Microsoft Office PowerPoint</Application>
  <PresentationFormat>Presentación en pantalla (4:3)</PresentationFormat>
  <Paragraphs>57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Tema de Office</vt:lpstr>
      <vt:lpstr>Imagen de mapa de bits</vt:lpstr>
      <vt:lpstr>EJECUCIÓN ACUMULADA DE GASTOS PRESUPUESTARIOS AL MES DE OCTUBRE DE 2019 PARTIDA 29: MINISTERIO DE LAS CULTURAS, LAS ARTES Y EL PATRIMONIO</vt:lpstr>
      <vt:lpstr>EJECUCIÓN ACUMULADA DE GASTOS A OCTUBRE DE 2019  PARTIDA 29 MINISTERIO DE LAS CULTURAS, LAS ARTES Y EL PATRIMONIO</vt:lpstr>
      <vt:lpstr>EJECUCIÓN ACUMULADA DE GASTOS A OCTUBRE DE 2019  PARTIDA 29 MINISTERIO DE LAS CULTURAS, LAS ARTES Y EL PATRIMONIO</vt:lpstr>
      <vt:lpstr>EJECUCIÓN ACUMULADA DE GASTOS A OCTUBRE DE 2019  PARTIDA 29 MINISTERIO DE LAS CULTURAS, LAS ARTES Y EL PATRIMONIO</vt:lpstr>
      <vt:lpstr>EJECUCIÓN ACUMULADA DE GASTOS A OCTUBRE DE 2019  PARTIDA 29 MINISTERIO DE LAS CULTURAS, LAS ARTES Y EL PATRIMONIO</vt:lpstr>
      <vt:lpstr>EJECUCIÓN ACUMULADA DE GASTOS A OCTUBRE DE 2019  PARTIDA 29 RESUMEN POR CAPÍTULOS</vt:lpstr>
      <vt:lpstr>EJECUCIÓN ACUMULADA DE GASTOS A OCTUBRE DE 2019  PARTIDA 29. CAPÍTUO 01. PROGRAMA 01: SUBSECRETARÍA DE LAS CULTURAS Y LAS ARTES </vt:lpstr>
      <vt:lpstr>EJECUCIÓN ACUMULADA DE GASTOS A OCTUBRE DE 2019  PARTIDA 29. CAPÍTUO 01. PROGRAMA 01: SUBSECRETARÍA DE LAS CULTURAS Y LAS ARTES </vt:lpstr>
      <vt:lpstr>EJECUCIÓN ACUMULADA DE GASTOS A OCTUBRE DE 2019  PARTIDA 29. CAPÍTUO 01. PROGRAMA 02: FONDOS CULTURALES Y ARTÍSTICOS </vt:lpstr>
      <vt:lpstr>EJECUCIÓN ACUMULADA DE GASTOS A OCTUBRE DE 2019  PARTIDA 29. CAPÍTUO 02. PROGRAMA 01: SUBSECRETARÍA DEL PATRIMONIO CULTURAL </vt:lpstr>
      <vt:lpstr>EJECUCIÓN ACUMULADA DE GASTOS A OCTUBRE DE 2019  PARTIDA 29. CAPÍTUO 03. PROGRAMA 01: SERVICIO NACIONAL DEL PATRIMONIO CULTURAL </vt:lpstr>
      <vt:lpstr>EJECUCIÓN ACUMULADA DE GASTOS A OCTUBRE DE 2019  PARTIDA 29. CAPÍTUO 03. PROGRAMA 01: SERVICIO NACIONAL DEL PATRIMONIO CULTURAL </vt:lpstr>
      <vt:lpstr>EJECUCIÓN ACUMULADA DE GASTOS A OCTUBRE DE 2019  PARTIDA 29. CAPÍTUO 03. PROGRAMA 02: RED DE BIBLIOTECAS PÚBLICAS </vt:lpstr>
      <vt:lpstr>EJECUCIÓN ACUMULADA DE GASTOS A OCTUBRE DE 2019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</cp:revision>
  <dcterms:created xsi:type="dcterms:W3CDTF">2019-12-13T14:35:17Z</dcterms:created>
  <dcterms:modified xsi:type="dcterms:W3CDTF">2019-12-27T19:38:14Z</dcterms:modified>
</cp:coreProperties>
</file>