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622" y="1772816"/>
            <a:ext cx="586422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60" y="1988840"/>
            <a:ext cx="5797550" cy="364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80" y="2500312"/>
            <a:ext cx="8138244" cy="200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83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OCTUBRE DE 2019 PARTIDA 28: SERVICIO ELECTORAL</vt:lpstr>
      <vt:lpstr>Presentación de PowerPoint</vt:lpstr>
      <vt:lpstr>Presentación de PowerPoint</vt:lpstr>
      <vt:lpstr>Presentación de PowerPoint</vt:lpstr>
      <vt:lpstr>EJECUCIÓN ACUMULADA DE GASTOS A OCTUBRE DE 2019  PARTIDA 28 SERVICIO ELECTORAL</vt:lpstr>
      <vt:lpstr>EJECUCIÓN ACUMULADA DE GASTOS A OCTUBRE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204</cp:revision>
  <cp:lastPrinted>2019-10-09T11:55:36Z</cp:lastPrinted>
  <dcterms:created xsi:type="dcterms:W3CDTF">2016-06-23T13:38:47Z</dcterms:created>
  <dcterms:modified xsi:type="dcterms:W3CDTF">2019-12-10T19:41:28Z</dcterms:modified>
</cp:coreProperties>
</file>