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309" r:id="rId4"/>
    <p:sldId id="300" r:id="rId5"/>
    <p:sldId id="299" r:id="rId6"/>
    <p:sldId id="264" r:id="rId7"/>
    <p:sldId id="263" r:id="rId8"/>
    <p:sldId id="265" r:id="rId9"/>
    <p:sldId id="310" r:id="rId10"/>
    <p:sldId id="267" r:id="rId11"/>
    <p:sldId id="268" r:id="rId12"/>
    <p:sldId id="271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22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10/12/2019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10/12/2019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10/12/2019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10/12/2019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10/12/2019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10/12/2019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10/12/2019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10/12/2019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529292713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218BA53C-194C-44CF-9C28-34C937B4A94D}"/>
              </a:ext>
            </a:extLst>
          </p:cNvPr>
          <p:cNvSpPr/>
          <p:nvPr userDrawn="1"/>
        </p:nvSpPr>
        <p:spPr>
          <a:xfrm>
            <a:off x="457200" y="6411954"/>
            <a:ext cx="8229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OCTUBRE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r>
              <a:rPr lang="es-CL" sz="2400" b="1" dirty="0">
                <a:latin typeface="+mn-lt"/>
              </a:rPr>
              <a:t/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diciembre 2019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896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=""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52663"/>
            <a:ext cx="8229600" cy="2047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1" y="1415738"/>
            <a:ext cx="8149223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6601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01" y="2162176"/>
            <a:ext cx="8149223" cy="2098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336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D6E22065-130C-4419-B329-D43D9130B4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929" y="1973425"/>
            <a:ext cx="4105297" cy="246368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F1BC4DC9-13A9-46F4-82BD-39E02295F8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1775" y="1973425"/>
            <a:ext cx="4115831" cy="2463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5657" y="533651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488" y="1620838"/>
            <a:ext cx="5913437" cy="3614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5657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838" y="1611313"/>
            <a:ext cx="5900737" cy="3633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52713"/>
            <a:ext cx="8229600" cy="1445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09864"/>
            <a:ext cx="8229600" cy="1294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6754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76464"/>
            <a:ext cx="8229600" cy="2179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6754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5658" y="67179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01: SERVICIO NACIONAL DE LA MUJER Y LA EQUIDAD DE GÉNERO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33664"/>
            <a:ext cx="8229600" cy="1482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713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19264"/>
            <a:ext cx="8229600" cy="2975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2952</TotalTime>
  <Words>155</Words>
  <Application>Microsoft Office PowerPoint</Application>
  <PresentationFormat>Presentación en pantalla (4:3)</PresentationFormat>
  <Paragraphs>34</Paragraphs>
  <Slides>11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1_Tema de Office</vt:lpstr>
      <vt:lpstr>Tema de Office</vt:lpstr>
      <vt:lpstr>Imagen de mapa de bits</vt:lpstr>
      <vt:lpstr>EJECUCIÓN ACUMULADA DE GASTOS PRESUPUESTARIOS AL MES DE OCTUBRE DE 2019 PARTIDA 27: MINISTERIO DE LA MUJER Y LA EQUIDAD DE GÉNERO</vt:lpstr>
      <vt:lpstr>EJECUCIÓN ACUMULADA DE GASTOS A OCTUBRE DE 2019  PARTIDA 27 MINISTERIO DE LA MUJER Y EQUIDAD DE GÉNERO</vt:lpstr>
      <vt:lpstr>Presentación de PowerPoint</vt:lpstr>
      <vt:lpstr>Presentación de PowerPoint</vt:lpstr>
      <vt:lpstr>EJECUCIÓN ACUMULADA DE GASTOS A OCTUBRE DE 2019  PARTIDA 27 MINISTERIO DE LA MUJER Y EQUIDAD DE GÉNERO</vt:lpstr>
      <vt:lpstr>EJECUCIÓN ACUMULADA DE GASTOS A OCTUBRE DE 2019  PARTIDA 27 RESUMEN POR CAPÍTULOS</vt:lpstr>
      <vt:lpstr>EJECUCIÓN ACUMULADA DE GASTOS A OCTUBRE DE 2019  PARTIDA 27. CAPÍTULO 01. PROGRAMA 01:  SUBSECRETARÍA DE LA MUJER Y LA EQUIDAD DE GÉNERO</vt:lpstr>
      <vt:lpstr>EJECUCIÓN ACUMULADA DE GASTOS A OCTUBRE DE 2019  PARTIDA 27. CAPÍTULO 01: SERVICIO NACIONAL DE LA MUJER Y LA EQUIDAD DE GÉNERO</vt:lpstr>
      <vt:lpstr>EJECUCIÓN ACUMULADA DE GASTOS A OCTUBRE DE 2019  PARTIDA 27. CAPÍTULO 02. PROGRAMA 01:  SERVICIO NACIONAL DE LA MUJER Y LA EQUIDAD DE GÉNERO</vt:lpstr>
      <vt:lpstr>EJECUCIÓN ACUMULADA DE GASTOS A OCTUBRE DE 2019  PARTIDA 27. CAPÍTULO 02. PROGRAMA 02:  MUJER Y TRABAJO </vt:lpstr>
      <vt:lpstr>EJECUCIÓN ACUMULADA DE GASTOS A OCTUBRE DE 2019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218</cp:revision>
  <cp:lastPrinted>2019-10-06T20:09:36Z</cp:lastPrinted>
  <dcterms:created xsi:type="dcterms:W3CDTF">2016-06-23T13:38:47Z</dcterms:created>
  <dcterms:modified xsi:type="dcterms:W3CDTF">2019-12-10T19:31:47Z</dcterms:modified>
</cp:coreProperties>
</file>