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16" r:id="rId5"/>
    <p:sldId id="312" r:id="rId6"/>
    <p:sldId id="317" r:id="rId7"/>
    <p:sldId id="313" r:id="rId8"/>
    <p:sldId id="263" r:id="rId9"/>
    <p:sldId id="302" r:id="rId10"/>
    <p:sldId id="303" r:id="rId11"/>
    <p:sldId id="318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3358592"/>
        <c:axId val="163361536"/>
      </c:barChart>
      <c:catAx>
        <c:axId val="16335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3361536"/>
        <c:crosses val="autoZero"/>
        <c:auto val="1"/>
        <c:lblAlgn val="ctr"/>
        <c:lblOffset val="100"/>
        <c:noMultiLvlLbl val="0"/>
      </c:catAx>
      <c:valAx>
        <c:axId val="1633615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335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2 de 2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376511"/>
            <a:ext cx="8210799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752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72" y="2276872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9726"/>
              </p:ext>
            </p:extLst>
          </p:nvPr>
        </p:nvGraphicFramePr>
        <p:xfrm>
          <a:off x="467544" y="2509422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84549"/>
              </p:ext>
            </p:extLst>
          </p:nvPr>
        </p:nvGraphicFramePr>
        <p:xfrm>
          <a:off x="4574064" y="2502210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A933EDB-C52D-4F74-8F0E-DFF5B45D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7C8197C-538B-4BB4-92F2-CD45F575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2953"/>
            <a:ext cx="6082845" cy="389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79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10" y="1836737"/>
            <a:ext cx="6210009" cy="389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3AD3027-FFB6-4831-8A83-4EF7CFBB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317D2A4-7924-4360-B57B-E1048C30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A04C7CD-867B-4B80-B777-9F9E0E593B5A}"/>
              </a:ext>
            </a:extLst>
          </p:cNvPr>
          <p:cNvSpPr txBox="1">
            <a:spLocks/>
          </p:cNvSpPr>
          <p:nvPr/>
        </p:nvSpPr>
        <p:spPr>
          <a:xfrm>
            <a:off x="558800" y="19168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Acumulada a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OCTUBRE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2019. Ministerio del Deporte. En miles de pesos de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5C8587B9-9365-4181-9E4D-D40E3D45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12" y="2492896"/>
            <a:ext cx="7439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600B461A-3E13-42CC-A346-137CE068B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02912"/>
              </p:ext>
            </p:extLst>
          </p:nvPr>
        </p:nvGraphicFramePr>
        <p:xfrm>
          <a:off x="611560" y="1585577"/>
          <a:ext cx="7128790" cy="4767555"/>
        </p:xfrm>
        <a:graphic>
          <a:graphicData uri="http://schemas.openxmlformats.org/drawingml/2006/table">
            <a:tbl>
              <a:tblPr/>
              <a:tblGrid>
                <a:gridCol w="334163">
                  <a:extLst>
                    <a:ext uri="{9D8B030D-6E8A-4147-A177-3AD203B41FA5}">
                      <a16:colId xmlns:a16="http://schemas.microsoft.com/office/drawing/2014/main" xmlns="" val="1819657513"/>
                    </a:ext>
                  </a:extLst>
                </a:gridCol>
                <a:gridCol w="2946703">
                  <a:extLst>
                    <a:ext uri="{9D8B030D-6E8A-4147-A177-3AD203B41FA5}">
                      <a16:colId xmlns:a16="http://schemas.microsoft.com/office/drawing/2014/main" xmlns="" val="1932796669"/>
                    </a:ext>
                  </a:extLst>
                </a:gridCol>
                <a:gridCol w="796588">
                  <a:extLst>
                    <a:ext uri="{9D8B030D-6E8A-4147-A177-3AD203B41FA5}">
                      <a16:colId xmlns:a16="http://schemas.microsoft.com/office/drawing/2014/main" xmlns="" val="2493550139"/>
                    </a:ext>
                  </a:extLst>
                </a:gridCol>
                <a:gridCol w="742581">
                  <a:extLst>
                    <a:ext uri="{9D8B030D-6E8A-4147-A177-3AD203B41FA5}">
                      <a16:colId xmlns:a16="http://schemas.microsoft.com/office/drawing/2014/main" xmlns="" val="2143877122"/>
                    </a:ext>
                  </a:extLst>
                </a:gridCol>
                <a:gridCol w="742581">
                  <a:extLst>
                    <a:ext uri="{9D8B030D-6E8A-4147-A177-3AD203B41FA5}">
                      <a16:colId xmlns:a16="http://schemas.microsoft.com/office/drawing/2014/main" xmlns="" val="2495523752"/>
                    </a:ext>
                  </a:extLst>
                </a:gridCol>
                <a:gridCol w="796588">
                  <a:extLst>
                    <a:ext uri="{9D8B030D-6E8A-4147-A177-3AD203B41FA5}">
                      <a16:colId xmlns:a16="http://schemas.microsoft.com/office/drawing/2014/main" xmlns="" val="2315418908"/>
                    </a:ext>
                  </a:extLst>
                </a:gridCol>
                <a:gridCol w="769586">
                  <a:extLst>
                    <a:ext uri="{9D8B030D-6E8A-4147-A177-3AD203B41FA5}">
                      <a16:colId xmlns:a16="http://schemas.microsoft.com/office/drawing/2014/main" xmlns="" val="1435884745"/>
                    </a:ext>
                  </a:extLst>
                </a:gridCol>
              </a:tblGrid>
              <a:tr h="250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1143956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33.846.743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23.749.768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780221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28.093.512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20.212.855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74635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4.969.011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3.179.206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5468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357.707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705875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70.546.376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69.231.890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45.957.706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1285757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14.743.333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0955561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093001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101947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1.657.252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26481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0690395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509.022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0794679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544452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5.651.357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24592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295.125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2562012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102813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462175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5.205.472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213736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423792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2.750.684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392749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5.018.388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51324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1404972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05832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63425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283000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623369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3.156.920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1159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10.967.976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509057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13260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9.915.466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62157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477420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790247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233.746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65571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8612363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131.709.276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131.106.808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-602.468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84.093.528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7323001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131.708.276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130.940.666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84.066.116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4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831608" y="450578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733675"/>
            <a:ext cx="76009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63" y="2348880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1 de 2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3" y="1556792"/>
            <a:ext cx="8210799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697</Words>
  <Application>Microsoft Office PowerPoint</Application>
  <PresentationFormat>Presentación en pantalla (4:3)</PresentationFormat>
  <Paragraphs>296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AL MES DE OCTUBRE 2019 PARTIDA 26: MINISTERIO DEL DEPORTE</vt:lpstr>
      <vt:lpstr>EJECUCIÓN ACUMULADA DE GASTOS A OCTUBRE 2019  PARTIDA 26 MINISTERIO DEL DEPORTE</vt:lpstr>
      <vt:lpstr>EJECUCIÓN ACUMULADA DE GASTOS A OCTUBRE 2019  PARTIDA 26 MINISTERIO DEL DEPORTE</vt:lpstr>
      <vt:lpstr>EJECUCIÓN ACUMULADA DE GASTOS A OCTUBRE 2019  PARTIDA 26 MINISTERIO DEL DEPORTE</vt:lpstr>
      <vt:lpstr>EJECUCIÓN ACUMULADA DE GASTOS A OCTUBRE 2019  PARTIDA 26 MINISTERIO DEL DEPORTE</vt:lpstr>
      <vt:lpstr>EJECUCIÓN ACUMULADA DE GASTOS A OCTUBRE 2019  PARTIDA 26 MINISTERIO DEL DEPORTE</vt:lpstr>
      <vt:lpstr>EJECUCIÓN ACUMULADA DE GASTOS A OCTUBRE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304</cp:revision>
  <cp:lastPrinted>2019-06-03T14:10:49Z</cp:lastPrinted>
  <dcterms:created xsi:type="dcterms:W3CDTF">2016-06-23T13:38:47Z</dcterms:created>
  <dcterms:modified xsi:type="dcterms:W3CDTF">2019-12-18T14:25:07Z</dcterms:modified>
</cp:coreProperties>
</file>