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3" r:id="rId10"/>
    <p:sldId id="299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0" tIns="46564" rIns="93130" bIns="46564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0" tIns="46564" rIns="93130" bIns="4656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diciembre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B2E831DD-BA71-4832-8DEA-1CB4A70C1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3457480"/>
            <a:ext cx="4233490" cy="28930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79321A73-7FAE-42EF-8FF4-D7F9BB890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52" y="3460709"/>
            <a:ext cx="4032448" cy="288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1558"/>
            <a:ext cx="6586618" cy="416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675" y="1916832"/>
            <a:ext cx="5437968" cy="337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18054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79818" y="6275858"/>
            <a:ext cx="7100976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9818" y="3391597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Ejecución Mes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OCTUBRE.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Partida 25 Ministerio de Medio Ambiente. En miles de pesos de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314" y="3861048"/>
            <a:ext cx="67818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822648" y="1844824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900" b="1" dirty="0">
                <a:latin typeface="+mn-lt"/>
                <a:ea typeface="Verdana" pitchFamily="34" charset="0"/>
                <a:cs typeface="Verdana" pitchFamily="34" charset="0"/>
              </a:rPr>
              <a:t>Ejecución Mes de </a:t>
            </a:r>
            <a:r>
              <a:rPr lang="es-CL" sz="900" b="1" dirty="0" smtClean="0">
                <a:latin typeface="+mn-lt"/>
                <a:ea typeface="Verdana" pitchFamily="34" charset="0"/>
                <a:cs typeface="Verdana" pitchFamily="34" charset="0"/>
              </a:rPr>
              <a:t>OCTUBRE. </a:t>
            </a:r>
            <a:r>
              <a:rPr lang="es-CL" sz="9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822648" y="325886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800" b="1" dirty="0">
                <a:solidFill>
                  <a:prstClr val="black"/>
                </a:solidFill>
              </a:rPr>
              <a:t>Fuente</a:t>
            </a:r>
            <a:r>
              <a:rPr lang="es-CL" sz="8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6" y="2092215"/>
            <a:ext cx="698182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90859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859391"/>
            <a:ext cx="7808026" cy="448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761" y="588521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33" y="2132856"/>
            <a:ext cx="75152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106" y="580084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67" y="2204864"/>
            <a:ext cx="75247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202</Words>
  <Application>Microsoft Office PowerPoint</Application>
  <PresentationFormat>Presentación en pantalla (4:3)</PresentationFormat>
  <Paragraphs>29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ACUMULADA DE GASTOS PRESUPUESTARIOS OCTUBRE 2019 PARTIDA 25: MINISTERIO DE MEDIO AMBIENTE</vt:lpstr>
      <vt:lpstr>EJECUCIÓN PRESUPUESTARIA DE GASTOS ACUMULADA A OCTUBRE 2019 PARTIDA 25 MINISTERIO DEL MEDIO AMBIENTE</vt:lpstr>
      <vt:lpstr>EJECUCIÓN PRESUPUESTARIA DE GASTOS ACUMULADA A OCTUBRE 2019 PARTIDA 25 MINISTERIO DEL MEDIO AMBIENTE</vt:lpstr>
      <vt:lpstr>COMPORTAMIENTO DE LA EJECUCIÓN ACUMULADA DE GASTOS A OCTUBRE 2019 PARTIDA 25 MINISTERIO DE MEDIO AMBIENTE</vt:lpstr>
      <vt:lpstr>EJECUCIÓN ACUMULADA DE GASTOS A OCTUBRE 2019 PARTIDA 25 MINISTERIO DEL MEDIO AMBIENTE</vt:lpstr>
      <vt:lpstr>EJECUCIÓN PRESUPUESTARIA DE GASTOS ACUMULADA A OCTUBRE 2019 PARTIDA 25 MINISTERIO DEL MEDIO AMBIENTE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265</cp:revision>
  <cp:lastPrinted>2019-11-03T12:02:18Z</cp:lastPrinted>
  <dcterms:created xsi:type="dcterms:W3CDTF">2016-06-23T13:38:47Z</dcterms:created>
  <dcterms:modified xsi:type="dcterms:W3CDTF">2019-12-16T19:27:29Z</dcterms:modified>
</cp:coreProperties>
</file>