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2720128"/>
        <c:axId val="322721664"/>
      </c:barChart>
      <c:catAx>
        <c:axId val="3227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2721664"/>
        <c:crosses val="autoZero"/>
        <c:auto val="1"/>
        <c:lblAlgn val="ctr"/>
        <c:lblOffset val="100"/>
        <c:noMultiLvlLbl val="0"/>
      </c:catAx>
      <c:valAx>
        <c:axId val="322721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2272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D33C5-2EF3-425E-B13D-6286C9CCE0EE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81F1-B44F-44DD-BD19-5F0486ABB8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40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8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59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86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13/12/2019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7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35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1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41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63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19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42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AFCF1-1B43-47B6-B2B6-3334919116CB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EBDC-3C64-445C-B47A-DBBCEC145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3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diciembre </a:t>
            </a:r>
            <a:r>
              <a:rPr lang="es-CL" sz="1200" dirty="0" smtClean="0">
                <a:solidFill>
                  <a:prstClr val="black"/>
                </a:solidFill>
              </a:rPr>
              <a:t>2019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8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33056"/>
            <a:ext cx="715551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700808"/>
            <a:ext cx="864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1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365104"/>
            <a:ext cx="7174429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25" y="1581606"/>
            <a:ext cx="82486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34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510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713740"/>
            <a:ext cx="80867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03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628800"/>
            <a:ext cx="8296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66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161" y="4725144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930599"/>
            <a:ext cx="808672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02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872096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9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361722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65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65065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10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54175"/>
            <a:ext cx="6151563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72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892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724100"/>
            <a:ext cx="75247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40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4024831"/>
            <a:ext cx="6790121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819857"/>
            <a:ext cx="90392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41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16690"/>
            <a:ext cx="7641642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714500"/>
            <a:ext cx="89820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48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317309"/>
            <a:ext cx="6696426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3" y="1946983"/>
            <a:ext cx="88773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456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387</Words>
  <Application>Microsoft Office PowerPoint</Application>
  <PresentationFormat>Presentación en pantalla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EJECUCIÓN ACUMULADA DE GASTOS PRESUPUESTARIOS AL MES DE OCTUBRE DE 2019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2019  PARTIDA 24 MINISTERIO DE ENERGÍA</vt:lpstr>
      <vt:lpstr>EJECUCIÓN ACUMULADA DE GASTOS A OCTUBRE DE 2019  PARTIDA 24 RESUMEN POR CAPÍTULOS</vt:lpstr>
      <vt:lpstr>EJECUCIÓN ACUMULADA DE GASTOS A OCTUBRE DE 2019  PARTIDA 24. CAPÍTULO 01. PROGRAMA 01:  SUBSECRETARÍA DE ENERGÍA</vt:lpstr>
      <vt:lpstr>EJECUCIÓN ACUMULADA DE GASTOS A OCTUBRE DE 2019  PARTIDA 24. CAPÍTULO 01. PROGRAMA 03:  APOYO AL DESARROLLO DE ENERGÍAS RENOVABLES NO CONVENCIONALES</vt:lpstr>
      <vt:lpstr>EJECUCIÓN ACUMULADA DE GASTOS A OCTUBRE DE 2019  PARTIDA 24. CAPÍTULO 01. PROGRAMA 04:  PROGRAMA ENERGIZACIÓN RURAL Y SOCIAL</vt:lpstr>
      <vt:lpstr>EJECUCIÓN ACUMULADA DE GASTOS A OCTUBRE DE 2019  PARTIDA 24. CAPÍTULO 01. PROGRAMA 05:  PLAN DE ACCIÓN DE EFICIENCIA ENERGÉTICA</vt:lpstr>
      <vt:lpstr>EJECUCIÓN ACUMULADA DE GASTOS A OCTUBRE DE 2019  PARTIDA 24. CAPÍTULO 02. PROGRAMA 01:  COMISIÓN NACIONAL DE ENERGÍA</vt:lpstr>
      <vt:lpstr>EJECUCIÓN ACUMULADA DE GASTOS A OCTUBRE DE 2019  PARTIDA 24. CAPÍTULO 03. PROGRAMA 01:  COMISIÓN CHILENA DE ENERGÍA NUCLEAR</vt:lpstr>
      <vt:lpstr>EJECUCIÓN ACUMULADA DE GASTOS A OCTUBRE DE 2019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2019-12-13T13:06:03Z</dcterms:created>
  <dcterms:modified xsi:type="dcterms:W3CDTF">2019-12-13T13:13:32Z</dcterms:modified>
</cp:coreProperties>
</file>