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017413717992161"/>
          <c:w val="1"/>
          <c:h val="0.45123426163469244"/>
        </c:manualLayout>
      </c:layout>
      <c:pie3DChart>
        <c:varyColors val="1"/>
        <c:ser>
          <c:idx val="0"/>
          <c:order val="0"/>
          <c:tx>
            <c:strRef>
              <c:f>'Partida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11-4004-9D0B-6E1C737339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11-4004-9D0B-6E1C737339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511-4004-9D0B-6E1C737339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511-4004-9D0B-6E1C737339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511-4004-9D0B-6E1C7373397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24'!$D$63:$D$67</c:f>
              <c:numCache>
                <c:formatCode>#,##0</c:formatCode>
                <c:ptCount val="5"/>
                <c:pt idx="0">
                  <c:v>38222770</c:v>
                </c:pt>
                <c:pt idx="1">
                  <c:v>12954548</c:v>
                </c:pt>
                <c:pt idx="2">
                  <c:v>66108843</c:v>
                </c:pt>
                <c:pt idx="3">
                  <c:v>8356598</c:v>
                </c:pt>
                <c:pt idx="4">
                  <c:v>2940129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511-4004-9D0B-6E1C737339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5499744245849"/>
          <c:y val="0.73746107426948704"/>
          <c:w val="0.27358763783940671"/>
          <c:h val="0.21933973190141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'Partida 24'!$L$63:$L$66</c:f>
              <c:numCache>
                <c:formatCode>#,##0</c:formatCode>
                <c:ptCount val="4"/>
                <c:pt idx="0">
                  <c:v>96249358</c:v>
                </c:pt>
                <c:pt idx="1">
                  <c:v>6721524</c:v>
                </c:pt>
                <c:pt idx="2">
                  <c:v>11797484</c:v>
                </c:pt>
                <c:pt idx="3">
                  <c:v>13814522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A6-488F-BD05-86CAC2339E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22720128"/>
        <c:axId val="322721664"/>
      </c:barChart>
      <c:catAx>
        <c:axId val="32272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2721664"/>
        <c:crosses val="autoZero"/>
        <c:auto val="1"/>
        <c:lblAlgn val="ctr"/>
        <c:lblOffset val="100"/>
        <c:noMultiLvlLbl val="0"/>
      </c:catAx>
      <c:valAx>
        <c:axId val="322721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22720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D33C5-2EF3-425E-B13D-6286C9CCE0EE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A81F1-B44F-44DD-BD19-5F0486ABB8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6400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68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599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8863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13/12/2019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86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70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235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212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641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79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463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719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42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AFCF1-1B43-47B6-B2B6-3334919116CB}" type="datetimeFigureOut">
              <a:rPr lang="es-CL" smtClean="0"/>
              <a:t>13/12/2019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8EBDC-3C64-445C-B47A-DBBCEC145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439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OCTUBRE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diciembre </a:t>
            </a:r>
            <a:r>
              <a:rPr lang="es-CL" sz="1200" dirty="0" smtClean="0">
                <a:solidFill>
                  <a:prstClr val="black"/>
                </a:solidFill>
              </a:rPr>
              <a:t>2019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183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933056"/>
            <a:ext cx="7155518" cy="30572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700808"/>
            <a:ext cx="86487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515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365104"/>
            <a:ext cx="7174429" cy="2899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25" y="1581606"/>
            <a:ext cx="824865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340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510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" y="1713740"/>
            <a:ext cx="8086725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2036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48" y="558924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628800"/>
            <a:ext cx="829627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6661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4161" y="4725144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" y="1930599"/>
            <a:ext cx="8086725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02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2872096"/>
              </p:ext>
            </p:extLst>
          </p:nvPr>
        </p:nvGraphicFramePr>
        <p:xfrm>
          <a:off x="1403648" y="1772816"/>
          <a:ext cx="6291198" cy="3842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89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8102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361722"/>
              </p:ext>
            </p:extLst>
          </p:nvPr>
        </p:nvGraphicFramePr>
        <p:xfrm>
          <a:off x="1187624" y="1700808"/>
          <a:ext cx="6408712" cy="3464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3652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5650653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1657350"/>
            <a:ext cx="6138863" cy="354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5106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66361" y="576846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1654175"/>
            <a:ext cx="6151563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72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0892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724100"/>
            <a:ext cx="752475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4406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0058" y="4024831"/>
            <a:ext cx="6790121" cy="2682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819857"/>
            <a:ext cx="903922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41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216690"/>
            <a:ext cx="7641642" cy="30054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1714500"/>
            <a:ext cx="8982075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6480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317309"/>
            <a:ext cx="6696426" cy="26381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3" y="1946983"/>
            <a:ext cx="88773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14562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387</Words>
  <Application>Microsoft Office PowerPoint</Application>
  <PresentationFormat>Presentación en pantalla (4:3)</PresentationFormat>
  <Paragraphs>53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EJECUCIÓN ACUMULADA DE GASTOS PRESUPUESTARIOS AL MES DE OCTUBRE DE 2019 PARTIDA 24: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OCTUBRE DE 2019  PARTIDA 24 MINISTERIO DE ENERGÍA</vt:lpstr>
      <vt:lpstr>EJECUCIÓN ACUMULADA DE GASTOS A OCTUBRE DE 2019  PARTIDA 24 RESUMEN POR CAPÍTULOS</vt:lpstr>
      <vt:lpstr>EJECUCIÓN ACUMULADA DE GASTOS A OCTUBRE DE 2019  PARTIDA 24. CAPÍTULO 01. PROGRAMA 01:  SUBSECRETARÍA DE ENERGÍA</vt:lpstr>
      <vt:lpstr>EJECUCIÓN ACUMULADA DE GASTOS A OCTUBRE DE 2019  PARTIDA 24. CAPÍTULO 01. PROGRAMA 03:  APOYO AL DESARROLLO DE ENERGÍAS RENOVABLES NO CONVENCIONALES</vt:lpstr>
      <vt:lpstr>EJECUCIÓN ACUMULADA DE GASTOS A OCTUBRE DE 2019  PARTIDA 24. CAPÍTULO 01. PROGRAMA 04:  PROGRAMA ENERGIZACIÓN RURAL Y SOCIAL</vt:lpstr>
      <vt:lpstr>EJECUCIÓN ACUMULADA DE GASTOS A OCTUBRE DE 2019  PARTIDA 24. CAPÍTULO 01. PROGRAMA 05:  PLAN DE ACCIÓN DE EFICIENCIA ENERGÉTICA</vt:lpstr>
      <vt:lpstr>EJECUCIÓN ACUMULADA DE GASTOS A OCTUBRE DE 2019  PARTIDA 24. CAPÍTULO 02. PROGRAMA 01:  COMISIÓN NACIONAL DE ENERGÍA</vt:lpstr>
      <vt:lpstr>EJECUCIÓN ACUMULADA DE GASTOS A OCTUBRE DE 2019  PARTIDA 24. CAPÍTULO 03. PROGRAMA 01:  COMISIÓN CHILENA DE ENERGÍA NUCLEAR</vt:lpstr>
      <vt:lpstr>EJECUCIÓN ACUMULADA DE GASTOS A OCTUBRE DE 2019  PARTIDA 24. CAPÍTULO 04. PROGRAMA 01:  SUPERINTENDENCIA DE ELECTRICIDAD Y COMBUSTIBLES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2019-12-13T13:06:03Z</dcterms:created>
  <dcterms:modified xsi:type="dcterms:W3CDTF">2019-12-13T13:13:32Z</dcterms:modified>
</cp:coreProperties>
</file>