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640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777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4367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5157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026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489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2237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42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974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218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3986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532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46F6D-260B-4863-B1B3-7E775A72252A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66E42-88F3-4C99-848F-7853651101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453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1574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, </a:t>
            </a:r>
            <a:r>
              <a:rPr lang="es-CL" sz="1200" dirty="0" smtClean="0"/>
              <a:t>diciembre de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7905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1502563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51049"/>
            <a:ext cx="5316686" cy="3195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210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421" y="1844824"/>
            <a:ext cx="5688632" cy="3419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127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6" y="1761170"/>
            <a:ext cx="7681246" cy="385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98187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117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EJECUCIÓN PRESUPUESTARIA DE GASTOS ACUMULADA AL MES DE OCTUBRE DE 2019 PARTIDA 23: MINISTERIO PÚBLICO</vt:lpstr>
      <vt:lpstr>EJECUCIÓN PRESUPUESTARIA DE GASTOS ACUMULADA AL MES DE OCTUBRE DE 2019  MINISTERIO PÚBLICO</vt:lpstr>
      <vt:lpstr>Presentación de PowerPoint</vt:lpstr>
      <vt:lpstr>Presentación de PowerPoint</vt:lpstr>
      <vt:lpstr>EJECUCIÓN PRESUPUESTARIA DE GASTOS ACUMULADA AL MES DE OCTUBRE DE 2019  MINISTERIO PÚBLICO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2019-12-13T12:22:46Z</dcterms:created>
  <dcterms:modified xsi:type="dcterms:W3CDTF">2019-12-13T12:29:16Z</dcterms:modified>
</cp:coreProperties>
</file>