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46321-8A14-4FFD-9E28-E029CF2ED9B5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8CE25-320E-4FD9-87C0-B6A541E6D8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85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565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01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213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4312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046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039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346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281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826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51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76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333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BAD5-17D9-4105-92B4-F434D67C926F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13C73-A859-4E4C-BDEB-42E7781CEA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602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7136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63521"/>
            <a:ext cx="8794607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85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DC9401F-BD0A-4DBF-A2F1-270DF4FDF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$13.412 millones y está compuesto por: </a:t>
            </a:r>
            <a:r>
              <a:rPr lang="es-CL" sz="1200" b="1" dirty="0" err="1">
                <a:solidFill>
                  <a:prstClr val="black"/>
                </a:solidFill>
              </a:rPr>
              <a:t>Prog</a:t>
            </a:r>
            <a:r>
              <a:rPr lang="es-CL" sz="1200" b="1" dirty="0">
                <a:solidFill>
                  <a:prstClr val="black"/>
                </a:solidFill>
              </a:rPr>
              <a:t>. 01 </a:t>
            </a:r>
            <a:r>
              <a:rPr lang="es-MX" sz="1200" b="1" dirty="0">
                <a:solidFill>
                  <a:prstClr val="black"/>
                </a:solidFill>
              </a:rPr>
              <a:t>Secretaría Gral. de la Presidencia </a:t>
            </a:r>
            <a:r>
              <a:rPr lang="es-MX" sz="1200" dirty="0">
                <a:solidFill>
                  <a:prstClr val="black"/>
                </a:solidFill>
              </a:rPr>
              <a:t>con 67% de los recursos,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04 Gobierno Digital </a:t>
            </a:r>
            <a:r>
              <a:rPr lang="es-MX" sz="1200" dirty="0">
                <a:solidFill>
                  <a:prstClr val="black"/>
                </a:solidFill>
              </a:rPr>
              <a:t>que concentra el 22,7% y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05 Consejo de Auditoría Interna </a:t>
            </a:r>
            <a:r>
              <a:rPr lang="es-MX" sz="1200" dirty="0">
                <a:solidFill>
                  <a:prstClr val="black"/>
                </a:solidFill>
              </a:rPr>
              <a:t>con un 10% del presupuesto.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 de esta Partida no presentó variación real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</a:t>
            </a:r>
            <a:r>
              <a:rPr lang="es-MX" sz="1200" dirty="0">
                <a:solidFill>
                  <a:prstClr val="black"/>
                </a:solidFill>
              </a:rPr>
              <a:t>por Subtítulos de gasto en: Personal un 76%, en Bienes y Servicios de Consumo 17%, un 5% para Transferencias Corrientes y un 2% en Adquisición de Activos No Financieros.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D7D01E51-07C5-4E20-8645-7667C58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3645024"/>
            <a:ext cx="4111622" cy="289585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9893827-D43D-4BA7-AE6A-7B00964E9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232" y="3645024"/>
            <a:ext cx="4130568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4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504" y="5661248"/>
            <a:ext cx="8622159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6480720" cy="397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95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98649"/>
            <a:ext cx="6336703" cy="38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48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3AF743D-F4BF-4B55-A8E3-6225A4962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469760"/>
            <a:ext cx="8229600" cy="4808783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OTROS: Corresponde al Servicio de la Deuda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65765F0-38B6-4906-BEE9-AD72390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225F353D-1F5D-457B-82D8-384FCFA2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2690813"/>
            <a:ext cx="806767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059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36912"/>
            <a:ext cx="88392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33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835292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3588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024" y="5733256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54765"/>
            <a:ext cx="8784976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470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80928"/>
            <a:ext cx="8856984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603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368</Words>
  <Application>Microsoft Office PowerPoint</Application>
  <PresentationFormat>Presentación en pantalla (4:3)</PresentationFormat>
  <Paragraphs>47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EJECUCIÓN ACUMULADA DE GASTOS PRESUPUESTARIOS AL MES DE OCTUBRE 2019 PARTIDA 22: MINISTERIO SECRETARÍA DE LA PRESIDENCIA</vt:lpstr>
      <vt:lpstr>EJECUCIÓN ACUMULADA DE GASTOS A OCTUBRE 2019  PARTIDA 22 MINISTERIO SECRETARÍA GENERAL DE LA PRESIDENCIA</vt:lpstr>
      <vt:lpstr>EJECUCIÓN ACUMULADA DE GASTOS A OCTUBRE 2019  PARTIDA 22 MINISTERIO SECRETARÍA GENERAL DE LA PRESIDENCIA</vt:lpstr>
      <vt:lpstr>COMPORTAMIENTO DE LA EJECUCIÓN ACUMULADA DE GASTOS A OCTUBRE 2019  PARTIDA 22 MINISTERIO SECRETARÍA GENERAL DE LA PRESIDENCIA</vt:lpstr>
      <vt:lpstr>EJECUCIÓN ACUMULADA DE GASTOS A OCTUBRE 2019  PARTIDA 22 MINISTERIO SECRETARÍA GENERAL DE LA PRESIDENCIA</vt:lpstr>
      <vt:lpstr>EJECUCIÓN ACUMULADA DE GASTOS A OCTUBRE 2019  PARTIDA 22 MINISTERIO SECRETARÍA GENERAL DE LA PRESIDENCIA</vt:lpstr>
      <vt:lpstr>EJECUCIÓN ACUMULADA DE GASTOS A OCTUBRE 2019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2019-12-10T13:37:43Z</dcterms:created>
  <dcterms:modified xsi:type="dcterms:W3CDTF">2019-12-10T13:42:43Z</dcterms:modified>
</cp:coreProperties>
</file>