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46321-8A14-4FFD-9E28-E029CF2ED9B5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8CE25-320E-4FD9-87C0-B6A541E6D8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85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6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01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213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4312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046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039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46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281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82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51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76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333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BAD5-17D9-4105-92B4-F434D67C926F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3C73-A859-4E4C-BDEB-42E7781CEA4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602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13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63521"/>
            <a:ext cx="8794607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85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4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480720" cy="397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5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98649"/>
            <a:ext cx="6336703" cy="38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8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690813"/>
            <a:ext cx="8067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59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6912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31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35292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58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54765"/>
            <a:ext cx="87849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70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8856984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603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368</Words>
  <Application>Microsoft Office PowerPoint</Application>
  <PresentationFormat>Presentación en pantalla (4:3)</PresentationFormat>
  <Paragraphs>47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EJECUCIÓN ACUMULADA DE GASTOS PRESUPUESTARIOS AL MES DE OCTUBRE 2019 PARTIDA 22: MINISTERIO SECRETARÍA DE LA PRESIDENCIA</vt:lpstr>
      <vt:lpstr>EJECUCIÓN ACUMULADA DE GASTOS A OCTUBRE 2019  PARTIDA 22 MINISTERIO SECRETARÍA GENERAL DE LA PRESIDENCIA</vt:lpstr>
      <vt:lpstr>EJECUCIÓN ACUMULADA DE GASTOS A OCTUBRE 2019  PARTIDA 22 MINISTERIO SECRETARÍA GENERAL DE LA PRESIDENCIA</vt:lpstr>
      <vt:lpstr>COMPORTAMIENTO DE LA EJECUCIÓN ACUMULADA DE GASTOS A OCTUBRE 2019  PARTIDA 22 MINISTERIO SECRETARÍA GENERAL DE LA PRESIDENCIA</vt:lpstr>
      <vt:lpstr>EJECUCIÓN ACUMULADA DE GASTOS A OCTUBRE 2019  PARTIDA 22 MINISTERIO SECRETARÍA GENERAL DE LA PRESIDENCIA</vt:lpstr>
      <vt:lpstr>EJECUCIÓN ACUMULADA DE GASTOS A OCTUBRE 2019  PARTIDA 22 MINISTERIO SECRETARÍA GENERAL DE LA PRESIDENCIA</vt:lpstr>
      <vt:lpstr>EJECUCIÓN ACUMULADA DE GASTOS A OCTUBRE 2019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2019-12-10T13:37:43Z</dcterms:created>
  <dcterms:modified xsi:type="dcterms:W3CDTF">2019-12-10T13:42:43Z</dcterms:modified>
</cp:coreProperties>
</file>