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1"/>
  </p:notesMasterIdLst>
  <p:handoutMasterIdLst>
    <p:handoutMasterId r:id="rId22"/>
  </p:handoutMasterIdLst>
  <p:sldIdLst>
    <p:sldId id="256" r:id="rId3"/>
    <p:sldId id="309" r:id="rId4"/>
    <p:sldId id="301" r:id="rId5"/>
    <p:sldId id="307" r:id="rId6"/>
    <p:sldId id="264" r:id="rId7"/>
    <p:sldId id="263" r:id="rId8"/>
    <p:sldId id="265" r:id="rId9"/>
    <p:sldId id="267" r:id="rId10"/>
    <p:sldId id="269" r:id="rId11"/>
    <p:sldId id="275" r:id="rId12"/>
    <p:sldId id="276" r:id="rId13"/>
    <p:sldId id="300" r:id="rId14"/>
    <p:sldId id="277" r:id="rId15"/>
    <p:sldId id="278" r:id="rId16"/>
    <p:sldId id="306" r:id="rId17"/>
    <p:sldId id="272" r:id="rId18"/>
    <p:sldId id="305" r:id="rId19"/>
    <p:sldId id="308" r:id="rId2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3" autoAdjust="0"/>
  </p:normalViewPr>
  <p:slideViewPr>
    <p:cSldViewPr>
      <p:cViewPr>
        <p:scale>
          <a:sx n="80" d="100"/>
          <a:sy n="80" d="100"/>
        </p:scale>
        <p:origin x="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2017 - 2018 - 2019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21'!$D$22:$O$22</c:f>
              <c:numCache>
                <c:formatCode>0.0%</c:formatCode>
                <c:ptCount val="12"/>
                <c:pt idx="0">
                  <c:v>0.23108695618361413</c:v>
                </c:pt>
                <c:pt idx="1">
                  <c:v>0.29165551759878056</c:v>
                </c:pt>
                <c:pt idx="2">
                  <c:v>0.43075010702789102</c:v>
                </c:pt>
                <c:pt idx="3">
                  <c:v>0.45066222063734124</c:v>
                </c:pt>
                <c:pt idx="4">
                  <c:v>0.49728103616583008</c:v>
                </c:pt>
                <c:pt idx="5">
                  <c:v>0.5491801046667637</c:v>
                </c:pt>
                <c:pt idx="6">
                  <c:v>0.58692162147554394</c:v>
                </c:pt>
                <c:pt idx="7">
                  <c:v>0.65670151917269048</c:v>
                </c:pt>
                <c:pt idx="8">
                  <c:v>0.69655418936153501</c:v>
                </c:pt>
                <c:pt idx="9">
                  <c:v>0.76325295940853066</c:v>
                </c:pt>
                <c:pt idx="10">
                  <c:v>0.8227218674073058</c:v>
                </c:pt>
                <c:pt idx="11">
                  <c:v>0.97852600999605555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7C-494A-AA34-DF38DB9A7BA5}"/>
            </c:ext>
          </c:extLst>
        </c:ser>
        <c:ser>
          <c:idx val="0"/>
          <c:order val="1"/>
          <c:tx>
            <c:strRef>
              <c:f>'Partida 21'!$C$23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21'!$D$23:$O$23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0.15408469702593311</c:v>
                </c:pt>
                <c:pt idx="2">
                  <c:v>0.22808914483445022</c:v>
                </c:pt>
                <c:pt idx="3">
                  <c:v>0.47502046929264619</c:v>
                </c:pt>
                <c:pt idx="4">
                  <c:v>0.50448964506300542</c:v>
                </c:pt>
                <c:pt idx="5">
                  <c:v>0.54841781577387827</c:v>
                </c:pt>
                <c:pt idx="6">
                  <c:v>0.60434365796248835</c:v>
                </c:pt>
                <c:pt idx="7">
                  <c:v>0.65337803445177101</c:v>
                </c:pt>
                <c:pt idx="8">
                  <c:v>0.71436260365073667</c:v>
                </c:pt>
                <c:pt idx="9">
                  <c:v>0.76324460729070631</c:v>
                </c:pt>
                <c:pt idx="10">
                  <c:v>0.82514089641773491</c:v>
                </c:pt>
                <c:pt idx="11">
                  <c:v>0.98889312512019323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7C-494A-AA34-DF38DB9A7BA5}"/>
            </c:ext>
          </c:extLst>
        </c:ser>
        <c:ser>
          <c:idx val="1"/>
          <c:order val="2"/>
          <c:tx>
            <c:strRef>
              <c:f>'Partida 21'!$C$24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E27C-494A-AA34-DF38DB9A7BA5}"/>
              </c:ext>
            </c:extLst>
          </c:dPt>
          <c:dLbls>
            <c:dLbl>
              <c:idx val="0"/>
              <c:layout>
                <c:manualLayout>
                  <c:x val="-7.0104045106686164E-2"/>
                  <c:y val="-1.111161036261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27C-494A-AA34-DF38DB9A7BA5}"/>
                </c:ext>
              </c:extLst>
            </c:dLbl>
            <c:dLbl>
              <c:idx val="1"/>
              <c:layout>
                <c:manualLayout>
                  <c:x val="-2.2880915236609501E-2"/>
                  <c:y val="3.6087243048690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7C-494A-AA34-DF38DB9A7BA5}"/>
                </c:ext>
              </c:extLst>
            </c:dLbl>
            <c:dLbl>
              <c:idx val="2"/>
              <c:layout>
                <c:manualLayout>
                  <c:x val="-5.6162246489859631E-2"/>
                  <c:y val="-1.0973932158633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7C-494A-AA34-DF38DB9A7BA5}"/>
                </c:ext>
              </c:extLst>
            </c:dLbl>
            <c:dLbl>
              <c:idx val="3"/>
              <c:layout>
                <c:manualLayout>
                  <c:x val="-3.9521580863234568E-2"/>
                  <c:y val="3.2921796475898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7C-494A-AA34-DF38DB9A7BA5}"/>
                </c:ext>
              </c:extLst>
            </c:dLbl>
            <c:dLbl>
              <c:idx val="4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27C-494A-AA34-DF38DB9A7BA5}"/>
                </c:ext>
              </c:extLst>
            </c:dLbl>
            <c:dLbl>
              <c:idx val="5"/>
              <c:layout>
                <c:manualLayout>
                  <c:x val="-3.3281331253250133E-2"/>
                  <c:y val="2.9263819089687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27C-494A-AA34-DF38DB9A7BA5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27C-494A-AA34-DF38DB9A7BA5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27C-494A-AA34-DF38DB9A7BA5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27C-494A-AA34-DF38DB9A7BA5}"/>
                </c:ext>
              </c:extLst>
            </c:dLbl>
            <c:dLbl>
              <c:idx val="9"/>
              <c:layout>
                <c:manualLayout>
                  <c:x val="-3.1185031185031187E-2"/>
                  <c:y val="5.1755977262300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27C-494A-AA34-DF38DB9A7B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21'!$D$24:$M$24</c:f>
              <c:numCache>
                <c:formatCode>0.0%</c:formatCode>
                <c:ptCount val="10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27C-494A-AA34-DF38DB9A7B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294144"/>
        <c:axId val="218295680"/>
      </c:lineChart>
      <c:catAx>
        <c:axId val="21829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295680"/>
        <c:crosses val="autoZero"/>
        <c:auto val="1"/>
        <c:lblAlgn val="ctr"/>
        <c:lblOffset val="100"/>
        <c:noMultiLvlLbl val="0"/>
      </c:catAx>
      <c:valAx>
        <c:axId val="2182956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2941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25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14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7752984-F833-4392-A7D2-249564CC1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638300"/>
            <a:ext cx="8210798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8176" y="1461268"/>
            <a:ext cx="7860248" cy="3058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2E4A713-268D-49A7-B4F3-28450AA06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50" y="1723896"/>
            <a:ext cx="8208912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458001"/>
            <a:ext cx="7932256" cy="309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C4F35FD-0CF0-463D-8691-795591C87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057400"/>
            <a:ext cx="819512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FD03E23-391C-4F79-BCDD-9F892C43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35" y="1473135"/>
            <a:ext cx="8009189" cy="497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458" y="123778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55291B0-AC39-4671-85BC-F6584958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58" y="1465452"/>
            <a:ext cx="8229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208029"/>
            <a:ext cx="7776864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OCTUBRER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00779E7-A76A-4C6B-BFC3-C7E9FCAD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326074"/>
            <a:ext cx="819512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066EB90-D421-4E05-B90F-BC6D3453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527110"/>
            <a:ext cx="8210798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5D297D60-E96D-4F3D-925D-BEC05F67C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024063"/>
            <a:ext cx="8210798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484784"/>
            <a:ext cx="6706056" cy="384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DA24A8E-F6AF-4B73-9622-6CC329E3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2" y="1852456"/>
            <a:ext cx="8195125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9FB7C7E-1D55-4A4E-BCC3-DC89D4BBE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9" y="1973424"/>
            <a:ext cx="4143598" cy="2463688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4EED2C2-4FD1-4068-85F0-B90439D03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93" y="1973423"/>
            <a:ext cx="4143598" cy="2463688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78D70930-CBE3-4433-A36C-90130BE3D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BEB45747-1819-469B-BAAE-40B1D0444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563092"/>
              </p:ext>
            </p:extLst>
          </p:nvPr>
        </p:nvGraphicFramePr>
        <p:xfrm>
          <a:off x="1043608" y="2164202"/>
          <a:ext cx="6984776" cy="3435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FAD6334-B5A4-4E3A-A4B7-7CB0BE99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050" y="2132856"/>
            <a:ext cx="6310313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9F012667-3210-46C3-9416-4D1BB8FE1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4" y="2299191"/>
            <a:ext cx="8210798" cy="2363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09DB00C3-A18B-4231-A7C0-0F5707820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047875"/>
            <a:ext cx="8210798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7A2BBCE-1539-4B45-9F9C-784309BA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17" y="1511690"/>
            <a:ext cx="8006907" cy="4978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0932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12" name="3 Marcador de pie de página">
            <a:extLst>
              <a:ext uri="{FF2B5EF4-FFF2-40B4-BE49-F238E27FC236}">
                <a16:creationId xmlns:a16="http://schemas.microsoft.com/office/drawing/2014/main" id="{F2FAC5F1-45F0-4328-81BA-4C0C2A76A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3" name="1 Título">
            <a:extLst>
              <a:ext uri="{FF2B5EF4-FFF2-40B4-BE49-F238E27FC236}">
                <a16:creationId xmlns:a16="http://schemas.microsoft.com/office/drawing/2014/main" id="{F19FDBD9-74C6-4753-B2FE-076B51C05B7A}"/>
              </a:ext>
            </a:extLst>
          </p:cNvPr>
          <p:cNvSpPr txBox="1">
            <a:spLocks/>
          </p:cNvSpPr>
          <p:nvPr/>
        </p:nvSpPr>
        <p:spPr>
          <a:xfrm>
            <a:off x="409323" y="1412776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87614"/>
            <a:ext cx="7643192" cy="471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F6E14CD-76BD-40F8-95F8-E4AB8554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45" y="1582704"/>
            <a:ext cx="8254876" cy="4322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5290</TotalTime>
  <Words>782</Words>
  <Application>Microsoft Office PowerPoint</Application>
  <PresentationFormat>Presentación en pantalla (4:3)</PresentationFormat>
  <Paragraphs>81</Paragraphs>
  <Slides>18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OCTUBRE DE 2019 PARTIDA 21:  MINISTERIO DE DESARROLLO SOCIAL</vt:lpstr>
      <vt:lpstr>EJECUCIÓN ACUMULADA DE GASTOS A OCTUBRE DE 2019  PARTIDA 21 MINISTERIO DE DESARROLLO SOCIAL</vt:lpstr>
      <vt:lpstr>Presentación de PowerPoint</vt:lpstr>
      <vt:lpstr>Presentación de PowerPoint</vt:lpstr>
      <vt:lpstr>EJECUCIÓN ACUMULADA DE GASTOS A OCTUBRE DE 2019  PARTIDA 21 MINISTERIO DE DESARROLLO SOCIAL</vt:lpstr>
      <vt:lpstr>EJECUCIÓN ACUMULADA DE GASTOS A OCTUBRE DE 2019  PARTIDA 2I RESUMEN POR CAPÍTULOS</vt:lpstr>
      <vt:lpstr>EJECUCIÓN ACUMULADA DE GASTOS A OCTUBRE DE 2019  PARTIDA 21. CAPÍTULO 01. PROGRAMA 01:  SUBSECRETARÍA DE SERVICIOS SOCIALES</vt:lpstr>
      <vt:lpstr>EJECUCIÓN ACUMULADA DE GASTOS A OCTUBRE DE 2019  PARTIDA 21. CAPÍTULO 01. PROGRAMA 05:  INGRESO ÉTICO FAMILIAR Y SISTEMA CHILE SOLIDARIO</vt:lpstr>
      <vt:lpstr>EJECUCIÓN ACUMULADA DE GASTOS A OCTUBRE DE 2019  PARTIDA 21. CAPÍTULO 02. PROGRAMA 01:  FONDO DE SOLIDARIDAD E INVERSIÓN SOCIAL</vt:lpstr>
      <vt:lpstr>EJECUCIÓN ACUMULADA DE GASTOS A OCTUBRE DE 2019  PARTIDA 21. CAPÍTULO 05. PROGRAMA 01:  INSTITUTO NACIONAL DE LA JUVENTUD</vt:lpstr>
      <vt:lpstr>EJECUCIÓN ACUMULADA DE GASTOS A OCTUBRE DE 2019  PARTIDA 21. CAPÍTULO 06. PROGRAMA 01:  CORPORACIÓN NACIONAL DE DESARROLLO INDÍGENA</vt:lpstr>
      <vt:lpstr>EJECUCIÓN ACUMULADA DE GASTOS A OCTUBRE DE 2019  PARTIDA 21. CAPÍTULO 06. PROGRAMA 01:  CORPORACIÓN NACIONAL DE DESARROLLO INDÍGENA</vt:lpstr>
      <vt:lpstr>EJECUCIÓN ACUMULADA DE GASTOS A OCTUBRE DE 2019  PARTIDA 21. CAPÍTULO 07. PROGRAMA 01:  SERVICIO NACIONAL DE LA DISCAPACIDAD</vt:lpstr>
      <vt:lpstr>EJECUCIÓN ACUMULADA DE GASTOS A OCTUBRE DE 2019  PARTIDA 21. CAPÍTULO 08. PROGRAMA 01:  SERVICIO NACIONAL DEL ADULTO MAYOR</vt:lpstr>
      <vt:lpstr>EJECUCIÓN ACUMULADA DE GASTOS A OCTUBRE DE 2019  PARTIDA 21. CAPÍTULO 08. PROGRAMA 01:  SERVICIO NACIONAL DEL ADULTO OCTUBRER</vt:lpstr>
      <vt:lpstr>EJECUCIÓN ACUMULADA DE GASTOS A OCTUBRE DE 2019  PARTIDA 21. CAPÍTULO 09. PROGRAMA 01:  SUBSECRETARÍA DE EVALUACIÓN SOCIAL</vt:lpstr>
      <vt:lpstr>EJECUCIÓN ACUMULADA DE GASTOS A OCTUBRE DE 2019  PARTIDA 21. CAPÍTULO 10. PROGRAMA 01:  SUBSECRETARÍA DE LA NIÑEZ</vt:lpstr>
      <vt:lpstr>EJECUCIÓN ACUMULADA DE GASTOS A OCTUBRE DE 2019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295</cp:revision>
  <cp:lastPrinted>2019-10-14T14:51:48Z</cp:lastPrinted>
  <dcterms:created xsi:type="dcterms:W3CDTF">2016-06-23T13:38:47Z</dcterms:created>
  <dcterms:modified xsi:type="dcterms:W3CDTF">2019-12-27T18:53:51Z</dcterms:modified>
</cp:coreProperties>
</file>