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28AABB-3505-473C-99A5-5FDE041EF95A}" type="datetimeFigureOut">
              <a:rPr lang="es-CL" smtClean="0"/>
              <a:t>10/12/2019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235C05-A361-4017-8234-90DA89157E0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68304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D0E87-EB22-4CAF-888E-192E6A4C2630}" type="datetimeFigureOut">
              <a:rPr lang="es-CL" smtClean="0"/>
              <a:t>10/12/2019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2D42D-5559-4FE1-A0C3-6EC9E5A8A3E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03276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D0E87-EB22-4CAF-888E-192E6A4C2630}" type="datetimeFigureOut">
              <a:rPr lang="es-CL" smtClean="0"/>
              <a:t>10/12/2019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2D42D-5559-4FE1-A0C3-6EC9E5A8A3E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10694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D0E87-EB22-4CAF-888E-192E6A4C2630}" type="datetimeFigureOut">
              <a:rPr lang="es-CL" smtClean="0"/>
              <a:t>10/12/2019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2D42D-5559-4FE1-A0C3-6EC9E5A8A3E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678750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10/12/2019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830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D0E87-EB22-4CAF-888E-192E6A4C2630}" type="datetimeFigureOut">
              <a:rPr lang="es-CL" smtClean="0"/>
              <a:t>10/12/2019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2D42D-5559-4FE1-A0C3-6EC9E5A8A3E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35704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D0E87-EB22-4CAF-888E-192E6A4C2630}" type="datetimeFigureOut">
              <a:rPr lang="es-CL" smtClean="0"/>
              <a:t>10/12/2019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2D42D-5559-4FE1-A0C3-6EC9E5A8A3E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4594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D0E87-EB22-4CAF-888E-192E6A4C2630}" type="datetimeFigureOut">
              <a:rPr lang="es-CL" smtClean="0"/>
              <a:t>10/12/2019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2D42D-5559-4FE1-A0C3-6EC9E5A8A3E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66194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D0E87-EB22-4CAF-888E-192E6A4C2630}" type="datetimeFigureOut">
              <a:rPr lang="es-CL" smtClean="0"/>
              <a:t>10/12/2019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2D42D-5559-4FE1-A0C3-6EC9E5A8A3E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730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D0E87-EB22-4CAF-888E-192E6A4C2630}" type="datetimeFigureOut">
              <a:rPr lang="es-CL" smtClean="0"/>
              <a:t>10/12/2019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2D42D-5559-4FE1-A0C3-6EC9E5A8A3E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93379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D0E87-EB22-4CAF-888E-192E6A4C2630}" type="datetimeFigureOut">
              <a:rPr lang="es-CL" smtClean="0"/>
              <a:t>10/12/2019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2D42D-5559-4FE1-A0C3-6EC9E5A8A3E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5185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D0E87-EB22-4CAF-888E-192E6A4C2630}" type="datetimeFigureOut">
              <a:rPr lang="es-CL" smtClean="0"/>
              <a:t>10/12/2019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2D42D-5559-4FE1-A0C3-6EC9E5A8A3E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63178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D0E87-EB22-4CAF-888E-192E6A4C2630}" type="datetimeFigureOut">
              <a:rPr lang="es-CL" smtClean="0"/>
              <a:t>10/12/2019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2D42D-5559-4FE1-A0C3-6EC9E5A8A3E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2434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9D0E87-EB22-4CAF-888E-192E6A4C2630}" type="datetimeFigureOut">
              <a:rPr lang="es-CL" smtClean="0"/>
              <a:t>10/12/2019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2D42D-5559-4FE1-A0C3-6EC9E5A8A3E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57339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OCTUBRE </a:t>
            </a:r>
            <a:r>
              <a:rPr lang="es-CL" sz="2000" b="1" dirty="0">
                <a:latin typeface="+mn-lt"/>
              </a:rPr>
              <a:t>2019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20: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SECRETARÍA GENERAL DE GOBIERNO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diciembre </a:t>
            </a:r>
            <a:r>
              <a:rPr lang="es-CL" sz="1200" dirty="0" smtClean="0"/>
              <a:t>2019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10" name="Picture 14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271" y="527596"/>
            <a:ext cx="4331921" cy="813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9287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B052D37C-0B65-4CE6-8BF2-A5E61686F6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1275"/>
          </a:xfrm>
        </p:spPr>
        <p:txBody>
          <a:bodyPr/>
          <a:lstStyle/>
          <a:p>
            <a:pPr marL="0" lvl="0" indent="0" algn="just">
              <a:spcBef>
                <a:spcPts val="0"/>
              </a:spcBef>
              <a:buNone/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200" dirty="0">
                <a:solidFill>
                  <a:prstClr val="black"/>
                </a:solidFill>
              </a:rPr>
              <a:t>El presupuesto 2019 de esta Partida asciende $29.220 millones y está compuesto por un 72% de recursos destinados a  </a:t>
            </a:r>
            <a:r>
              <a:rPr lang="es-CL" sz="1200" b="1" dirty="0">
                <a:solidFill>
                  <a:prstClr val="black"/>
                </a:solidFill>
              </a:rPr>
              <a:t>Programa 01 Secretaría General de Gobierno y 28% a  02 Consejo Nacional de Televisión. 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200" dirty="0">
                <a:solidFill>
                  <a:prstClr val="black"/>
                </a:solidFill>
              </a:rPr>
              <a:t>Para 2019, el presupuesto presenta una variación real de -0,4% respecto del año 2018 (Inicial + reajustes + leyes especiales + ajuste fiscal)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200" dirty="0">
                <a:solidFill>
                  <a:prstClr val="black"/>
                </a:solidFill>
              </a:rPr>
              <a:t>El Presupuesto 2019 se distribuye en: Personal 45%, Transferencias Corrientes 40% y Bienes y Servicios de Consumo 14%</a:t>
            </a:r>
            <a:endParaRPr lang="es-CL" sz="1200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B81CCFED-4AF6-44AD-8D3E-C708AA7CF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93377330-9F5D-4CBF-973C-94B03C3A1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pic>
        <p:nvPicPr>
          <p:cNvPr id="8" name="Marcador de contenido 6">
            <a:extLst>
              <a:ext uri="{FF2B5EF4-FFF2-40B4-BE49-F238E27FC236}">
                <a16:creationId xmlns:a16="http://schemas.microsoft.com/office/drawing/2014/main" xmlns="" id="{E6B2F6E8-59A7-4700-9E16-46B54D8028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872" y="3509884"/>
            <a:ext cx="4272740" cy="3313960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xmlns="" id="{5905DA83-7DA0-4564-833E-0BE0FD78CA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7612" y="3509884"/>
            <a:ext cx="4201486" cy="3313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490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923DE630-FEF5-4C25-8D4F-11C7EE9EF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8F0FA7B0-E071-4286-AF5F-AF9DD16C5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941513"/>
            <a:ext cx="5688631" cy="3381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Imagen 2">
            <a:extLst>
              <a:ext uri="{FF2B5EF4-FFF2-40B4-BE49-F238E27FC236}">
                <a16:creationId xmlns:a16="http://schemas.microsoft.com/office/drawing/2014/main" xmlns="" id="{59536425-DE23-4B60-B749-ED0B6754B4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600" y="5808662"/>
            <a:ext cx="7992888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2993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57200" y="501650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2019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59536425-DE23-4B60-B749-ED0B6754B4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5991225"/>
            <a:ext cx="7992888" cy="365125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938338"/>
            <a:ext cx="6192688" cy="3635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8189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2D438860-2DCF-4AE5-BEDD-BFFF9D02F2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s-CL" sz="1200" b="1" dirty="0">
                <a:solidFill>
                  <a:prstClr val="black"/>
                </a:solidFill>
              </a:rPr>
              <a:t>Principales Hallazgos</a:t>
            </a:r>
          </a:p>
          <a:p>
            <a:pPr marL="0" lv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s-CL" sz="1200" b="1" dirty="0">
                <a:solidFill>
                  <a:prstClr val="black"/>
                </a:solidFill>
              </a:rPr>
              <a:t>Líneas programáticas y contenidos de la Ley de Presupuesto 2019</a:t>
            </a:r>
            <a:r>
              <a:rPr lang="es-CL" sz="1200" dirty="0">
                <a:solidFill>
                  <a:prstClr val="black"/>
                </a:solidFill>
              </a:rPr>
              <a:t> (identifican prioridades en las actividades) M$. </a:t>
            </a:r>
          </a:p>
          <a:p>
            <a:endParaRPr lang="es-CL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88642806-A382-43D3-8A68-1E87FDB2C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00375D26-E945-4318-904E-2EF5D3FF9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10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564903"/>
            <a:ext cx="8067675" cy="3438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7785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4691" y="836712"/>
            <a:ext cx="724123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2019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91056" y="5370192"/>
            <a:ext cx="72008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931162" y="1772816"/>
            <a:ext cx="7241238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347913"/>
            <a:ext cx="8839200" cy="216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5339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8608" y="980728"/>
            <a:ext cx="755780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PARTRIDA 20,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730004" y="4797152"/>
            <a:ext cx="7542039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58608" y="2492896"/>
            <a:ext cx="7413792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539" y="3284984"/>
            <a:ext cx="8712968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14752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51229" y="6381328"/>
            <a:ext cx="75321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755577" y="581745"/>
            <a:ext cx="756084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2019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20. CAPÍTULO 01. PROGRAMA 01: SECRETARÍA GENERAL DE GOBIERNO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755576" y="1196752"/>
            <a:ext cx="7686056" cy="32511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916832"/>
            <a:ext cx="8784976" cy="421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16978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3" y="5661248"/>
            <a:ext cx="7848872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59" y="764704"/>
            <a:ext cx="7776865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2019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20. CAPÍTULO 02. PROGRAMA 01: CONSEJO NACIONAL DE TELEVISIÓN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1560" y="1734587"/>
            <a:ext cx="7776864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348880"/>
            <a:ext cx="8640960" cy="311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9934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264</Words>
  <Application>Microsoft Office PowerPoint</Application>
  <PresentationFormat>Presentación en pantalla (4:3)</PresentationFormat>
  <Paragraphs>33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EJECUCIÓN ACUMULADA DE GASTOS PRESUPUESTARIOS AL MES DE OCTUBRE 2019 PARTIDA 20: MINISTERIO SECRETARÍA GENERAL DE GOBIERNO</vt:lpstr>
      <vt:lpstr>EJECUCIÓN ACUMULADA DE GASTOS A OCTUBRE 2019  PARTIDA 20 MINISTERIO SECRETARÍA GENERAL DE GOBIERNO</vt:lpstr>
      <vt:lpstr>EJECUCIÓN ACUMULADA DE GASTOS A OCTUBRE 2019  PARTIDA 20 MINISTERIO SECRETARÍA GENERAL DE GOBIERNO</vt:lpstr>
      <vt:lpstr>COMPORTAMIENTO DE LA EJECUCIÓN MENSUAL DE GASTOS A OCTUBRE 2019  PARTIDA 20 MINISTERIO SECRETARÍA GENERAL DE GOBIERNO</vt:lpstr>
      <vt:lpstr>EJECUCIÓN ACUMULADA DE GASTOS A OCTUBRE 2019  PARTIDA 20 MINISTERIO SECRETARÍA GENERAL DE GOBIERNO</vt:lpstr>
      <vt:lpstr>EJECUCIÓN ACUMULADA  DE GASTOS A OCTUBRE 2019  PARTIDA 20 MINISTERIO SECRETARÍA GENERAL DE GOBIERNO</vt:lpstr>
      <vt:lpstr>EJECUCIÓN ACUMULADA DE GASTOS A OCTUBRE 2019  PARTRIDA 20, RESUMEN POR CAPÍTULOS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Claudia Soto</cp:lastModifiedBy>
  <cp:revision>2</cp:revision>
  <dcterms:created xsi:type="dcterms:W3CDTF">2019-12-10T13:13:23Z</dcterms:created>
  <dcterms:modified xsi:type="dcterms:W3CDTF">2019-12-10T13:18:03Z</dcterms:modified>
</cp:coreProperties>
</file>