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8AABB-3505-473C-99A5-5FDE041EF95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35C05-A361-4017-8234-90DA89157E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8304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327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069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7875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8305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570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59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619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3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337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185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317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43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D0E87-EB22-4CAF-888E-192E6A4C2630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2D42D-5559-4FE1-A0C3-6EC9E5A8A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733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 smtClean="0"/>
              <a:t>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928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052D37C-0B65-4CE6-8BF2-A5E61686F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$29.220 millones y está compuesto por un 72% de recursos destinados a  </a:t>
            </a:r>
            <a:r>
              <a:rPr lang="es-CL" sz="1200" b="1" dirty="0">
                <a:solidFill>
                  <a:prstClr val="black"/>
                </a:solidFill>
              </a:rPr>
              <a:t>Programa 01 Secretaría General de Gobierno y 28% a  02 Consejo Nacional de Televisión.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presenta una variación real de -0,4%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en: Personal 45%, Transferencias Corrientes 40% y Bienes y Servicios de Consumo 14%</a:t>
            </a:r>
            <a:endParaRPr lang="es-CL" sz="1200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Marcador de contenido 6">
            <a:extLst>
              <a:ext uri="{FF2B5EF4-FFF2-40B4-BE49-F238E27FC236}">
                <a16:creationId xmlns:a16="http://schemas.microsoft.com/office/drawing/2014/main" xmlns="" id="{E6B2F6E8-59A7-4700-9E16-46B54D802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72" y="3509884"/>
            <a:ext cx="4272740" cy="331396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5905DA83-7DA0-4564-833E-0BE0FD78C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612" y="3509884"/>
            <a:ext cx="4201486" cy="33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490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41513"/>
            <a:ext cx="5688631" cy="338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5808662"/>
            <a:ext cx="7992888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993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38338"/>
            <a:ext cx="6192688" cy="3635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18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D438860-2DCF-4AE5-BEDD-BFFF9D02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8642806-A382-43D3-8A68-1E87FDB2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00375D26-E945-4318-904E-2EF5D3FF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10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64903"/>
            <a:ext cx="8067675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778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47913"/>
            <a:ext cx="88392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5339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39" y="3284984"/>
            <a:ext cx="8712968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475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16832"/>
            <a:ext cx="8784976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1697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48880"/>
            <a:ext cx="864096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993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264</Words>
  <Application>Microsoft Office PowerPoint</Application>
  <PresentationFormat>Presentación en pantalla (4:3)</PresentationFormat>
  <Paragraphs>33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EJECUCIÓN ACUMULADA DE GASTOS PRESUPUESTARIOS AL MES DE OCTUBRE 2019 PARTIDA 20: MINISTERIO SECRETARÍA GENERAL DE GOBIERNO</vt:lpstr>
      <vt:lpstr>EJECUCIÓN ACUMULADA DE GASTOS A OCTUBRE 2019  PARTIDA 20 MINISTERIO SECRETARÍA GENERAL DE GOBIERNO</vt:lpstr>
      <vt:lpstr>EJECUCIÓN ACUMULADA DE GASTOS A OCTUBRE 2019  PARTIDA 20 MINISTERIO SECRETARÍA GENERAL DE GOBIERNO</vt:lpstr>
      <vt:lpstr>COMPORTAMIENTO DE LA EJECUCIÓN MENSUAL DE GASTOS A OCTUBRE 2019  PARTIDA 20 MINISTERIO SECRETARÍA GENERAL DE GOBIERNO</vt:lpstr>
      <vt:lpstr>EJECUCIÓN ACUMULADA DE GASTOS A OCTUBRE 2019  PARTIDA 20 MINISTERIO SECRETARÍA GENERAL DE GOBIERNO</vt:lpstr>
      <vt:lpstr>EJECUCIÓN ACUMULADA  DE GASTOS A OCTUBRE 2019  PARTIDA 20 MINISTERIO SECRETARÍA GENERAL DE GOBIERNO</vt:lpstr>
      <vt:lpstr>EJECUCIÓN ACUMULADA DE GASTOS A OCTUBRE 2019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2019-12-10T13:13:23Z</dcterms:created>
  <dcterms:modified xsi:type="dcterms:W3CDTF">2019-12-10T13:18:03Z</dcterms:modified>
</cp:coreProperties>
</file>