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5847-74A1-4BC9-98D4-8E9DB1820469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8232D-9D70-4F41-BC1B-A09C0160B9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81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78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876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1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93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6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066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69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502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08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63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76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024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F601-234F-4EBE-8876-BA74E0D5EE4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260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905251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08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C089A1E-B610-4F17-A418-6B196D53EBC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328863"/>
            <a:ext cx="8339142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3A42065-1E8E-45F0-8341-150B7AE2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17214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2890ECB-8E28-4655-8676-C0AA09437F1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60848"/>
            <a:ext cx="8300576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96C64EF-EFA4-483C-B8E6-2CC71FD5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2388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CD6EB90-5D6E-4D3F-9096-A954178C1533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37023"/>
            <a:ext cx="82296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D2CB257-C319-4F0F-B63B-86ED96E7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75579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76B0FA-C63E-4822-AA96-4C5AB326D3C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55AF438-C268-439A-BDB2-E240112E7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94" y="1662849"/>
            <a:ext cx="8430451" cy="4693501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463E898-8E19-4926-A5C9-0983DB08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77684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E47B17D-1DA5-450C-8874-0C4D0334394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C694C1-860D-4579-BDB1-845B4E4BB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1579620"/>
            <a:ext cx="8300577" cy="4851730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D3EFF824-38FC-4EEB-8A43-FD0A28B8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426154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9550192-DE62-4711-B9AF-13BB7AE9172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24100"/>
            <a:ext cx="8272462" cy="471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08F7590-8D00-4D9C-8BEE-9D4BDBDD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23121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DB7A7A6-A4B4-41D0-95FE-02FF289CDBB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0" y="1720443"/>
            <a:ext cx="8267156" cy="473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BA38E38-9CC4-4138-A9E4-11DA9CFD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5734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792F646-79D2-47D8-A1FB-6C10B980D98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16891"/>
            <a:ext cx="8229600" cy="483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76F15FB-6958-4977-A512-9B5AE71B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50362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8AFDF8-DACF-4502-9277-D4BF9EA8325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20444"/>
            <a:ext cx="8229600" cy="463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8BBA9B3-4760-4DC3-ACCA-9609B8DB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582950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F9B303A7-0770-42B6-81A2-0F2203484E5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4" y="1674723"/>
            <a:ext cx="8139217" cy="477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3ED669B-C8EF-4496-AA38-26E0BF2A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21321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6EF9BD2-EF45-4A5B-A65F-D91BDB29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6" cy="28083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06D72C1-2028-4AFE-AD5C-085A79E7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060847"/>
            <a:ext cx="4085657" cy="2808313"/>
          </a:xfrm>
          <a:prstGeom prst="rect">
            <a:avLst/>
          </a:prstGeom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368C528E-432A-406F-98B4-D7E10EA9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264828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42AA6087-C4D0-4D6F-A91A-93D1EAC6C9C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39946"/>
            <a:ext cx="8300576" cy="467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9C30A47-6029-47EC-B6E9-93097A8E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924222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5539B8D-14C2-4C25-9CB6-A6355EC4D229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18281"/>
            <a:ext cx="8300576" cy="4935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55AEDF0-E605-4476-A553-1B912C7A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442633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EE98B5-E0A0-47C8-9075-3616B3A41EFF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76679"/>
            <a:ext cx="8281816" cy="477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D78F256-0637-4A4C-890B-B5EDE3A4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655200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686FD11-5B01-4658-841C-4ACAEF3E3CD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63055"/>
            <a:ext cx="8371552" cy="47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812CD1-7340-48FA-97C7-FE4A6B12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4077298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EAA01B8-88F6-444C-9D31-827C4F7EDB0A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1577540"/>
            <a:ext cx="8192274" cy="487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EBF6EDE-527D-4943-8419-942B6DD7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600046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5A23F0-3C15-46CE-B3E1-B01B9F3D62A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44825"/>
            <a:ext cx="8300576" cy="451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F2D561B-E9A2-47AC-A735-2B4E41D7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15940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24101"/>
            <a:ext cx="8300576" cy="4757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40C9436-5CFC-4A25-80BB-C9888289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515143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36. PROGRAMA 01: SERVIU XVI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72" y="2036404"/>
            <a:ext cx="8367928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70A947E-BAE0-41BD-9A7D-1726069B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9202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709738"/>
            <a:ext cx="654843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995A1E6E-04FB-46C7-8B5A-4DB2EA07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49937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93863"/>
            <a:ext cx="6151563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21D29355-7203-4AA7-A26B-A72CA45F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78589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2195513"/>
            <a:ext cx="89249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6F9184BD-D7B3-432F-854D-E834C85D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77457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DFFCED00-109F-4BB7-BD2B-C375262EB9F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1800"/>
            <a:ext cx="8784976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A66730AD-6293-4220-B589-1DBC6A40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27900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784976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F6A912C-273F-4EBA-83BD-41747303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64021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856984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4D42D59-89E4-493A-83AA-4A7E8A60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051465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ASENTAMIENTOS PRECARIOS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C85163B-AE9C-48BF-9CD3-7EFB43699F0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571318"/>
            <a:ext cx="8578264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A05A31A-43F4-4DC9-9A03-17534631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74255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1108</Words>
  <Application>Microsoft Office PowerPoint</Application>
  <PresentationFormat>Presentación en pantalla (4:3)</PresentationFormat>
  <Paragraphs>106</Paragraphs>
  <Slides>27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Andalus</vt:lpstr>
      <vt:lpstr>Arial</vt:lpstr>
      <vt:lpstr>Calibri</vt:lpstr>
      <vt:lpstr>Times New Roman</vt:lpstr>
      <vt:lpstr>Tema de Office</vt:lpstr>
      <vt:lpstr>Imagen de mapa de bits</vt:lpstr>
      <vt:lpstr>EJECUCIÓN ACUMULADA DE GASTOS PRESUPUESTARIOS AL MES DE OCTUBRE DE 2019 PARTIDA 18: MINISTERIO DEL VIVIENDA Y URBANISMO</vt:lpstr>
      <vt:lpstr>Presentación de PowerPoint</vt:lpstr>
      <vt:lpstr>Presentación de PowerPoint</vt:lpstr>
      <vt:lpstr>Presentación de PowerPoint</vt:lpstr>
      <vt:lpstr>EJECUCIÓN ACUMULADA DE GASTOS A OCTUBRE DE 2019  PARTIDA 18 MINISTERIO DE VIVIENDA Y URBANISMO</vt:lpstr>
      <vt:lpstr>EJECUCIÓN ACUMULADA DE GASTOS A OCTUBRE DE 2019  PARTIDA 18 RESUMEN POR CAPÍTULOS</vt:lpstr>
      <vt:lpstr>EJECUCIÓN ACUMULADA DE GASTOS A OCTUBRE DE 2019  PARTIDA 18. CAPÍTULO 01. PROGRAMA 01: SUBSECRETARÍA DE VIVIENDA Y URBANISMO</vt:lpstr>
      <vt:lpstr>EJECUCIÓN ACUMULADA DE GASTOS A OCTUBRE DE 2019  PARTIDA 18. CAPÍTULO 01. PROGRAMA 01: SUBSECRETARÍA DE VIVIENDA Y URBANISMO</vt:lpstr>
      <vt:lpstr>EJECUCIÓN ACUMULADA DE GASTOS A OCTUBRE DE 2019  PARTIDA 18. CAPÍTULO 01. PROGRAMA 02: ASENTAMIENTOS PRECARIOS</vt:lpstr>
      <vt:lpstr>EJECUCIÓN ACUMULADA DE GASTOS A OCTUBRE DE 2019  PARTIDA 18. CAPÍTULO 01. PROGRAMA 04: RECUPERACIÓN DE BARRIOS</vt:lpstr>
      <vt:lpstr>EJECUCIÓN ACUMULADA DE GASTOS A OCTUBRE DE 2019  PARTIDA 18. CAPÍTULO 02. PROGRAMA 01: PARQUE METROPOLITANO</vt:lpstr>
      <vt:lpstr>EJECUCIÓN ACUMULADA DE GASTOS A OCTUBRE DE 2019  PARTIDA 18. CAPÍTULO 21. PROGRAMA 01: SERVIU I REGIÓN</vt:lpstr>
      <vt:lpstr>EJECUCIÓN ACUMULADA DE GASTOS A OCTUBRE DE 2019  PARTIDA 18. CAPÍTULO 22. PROGRAMA 01: SERVIU II REGIÓN</vt:lpstr>
      <vt:lpstr>EJECUCIÓN ACUMULADA DE GASTOS A OCTUBRE DE 2019  PARTIDA 18. CAPÍTULO 23. PROGRAMA 01: SERVIU III REGIÓN</vt:lpstr>
      <vt:lpstr>EJECUCIÓN ACUMULADA DE GASTOS A OCTUBRE DE 2019  PARTIDA 18. CAPÍTULO 24. PROGRAMA 01: SERVIU IV REGIÓN</vt:lpstr>
      <vt:lpstr>EJECUCIÓN ACUMULADA DE GASTOS A OCTUBRE DE 2019  PARTIDA 18. CAPÍTULO 25. PROGRAMA 01: SERVIU V REGIÓN</vt:lpstr>
      <vt:lpstr>EJECUCIÓN ACUMULADA DE GASTOS A OCTUBRE DE 2019  PARTIDA 18. CAPÍTULO 26. PROGRAMA 01: SERVIU VI REGIÓN</vt:lpstr>
      <vt:lpstr>EJECUCIÓN ACUMULADA DE GASTOS A OCTUBRE DE 2019  PARTIDA 18. CAPÍTULO 27. PROGRAMA 01: SERVIU VII REGIÓN</vt:lpstr>
      <vt:lpstr>EJECUCIÓN ACUMULADA DE GASTOS A OCTUBRE DE 2019  PARTIDA 18. CAPÍTULO 28. PROGRAMA 01: SERVIU VIII REGIÓN</vt:lpstr>
      <vt:lpstr>EJECUCIÓN ACUMULADA DE GASTOS A OCTUBRE DE 2019  PARTIDA 18. CAPÍTULO 29. PROGRAMA 01: SERVIU IX REGIÓN</vt:lpstr>
      <vt:lpstr>EJECUCIÓN ACUMULADA DE GASTOS A OCTUBRE DE 2019  PARTIDA 18. CAPÍTULO 30. PROGRAMA 01: SERVIU X REGIÓN</vt:lpstr>
      <vt:lpstr>EJECUCIÓN ACUMULADA DE GASTOS A OCTUBRE DE 2019  PARTIDA 18. CAPÍTULO 31. PROGRAMA 01: SERVIU XI REGIÓN</vt:lpstr>
      <vt:lpstr>EJECUCIÓN ACUMULADA DE GASTOS A OCTUBRE DE 2019  PARTIDA 18. CAPÍTULO 32. PROGRAMA 01: SERVIU XII REGIÓN</vt:lpstr>
      <vt:lpstr>EJECUCIÓN ACUMULADA DE GASTOS A OCTUBRE DE 2019  PARTIDA 18. CAPÍTULO 33. PROGRAMA 01: SERVIU REGIÓN METROPOLITANA</vt:lpstr>
      <vt:lpstr>EJECUCIÓN ACUMULADA DE GASTOS A OCTUBRE DE 2019  PARTIDA 18. CAPÍTULO 34. PROGRAMA 01: SERVIU XIV REGIÓN</vt:lpstr>
      <vt:lpstr>EJECUCIÓN ACUMULADA DE GASTOS A OCTUBRE DE 2019  PARTIDA 18. CAPÍTULO 35. PROGRAMA 01: SERVIU XV REGIÓN</vt:lpstr>
      <vt:lpstr>EJECUCIÓN ACUMULADA DE GASTOS A OCTUBRE DE 2019  PARTIDA 18. CAPÍTULO 36. PROGRAMA 01: SERVIU XVI REGIÓN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</cp:revision>
  <dcterms:created xsi:type="dcterms:W3CDTF">2019-12-13T17:53:17Z</dcterms:created>
  <dcterms:modified xsi:type="dcterms:W3CDTF">2019-12-27T18:07:51Z</dcterms:modified>
</cp:coreProperties>
</file>