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57561728"/>
        <c:axId val="257563264"/>
      </c:barChart>
      <c:catAx>
        <c:axId val="25756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57563264"/>
        <c:crosses val="autoZero"/>
        <c:auto val="1"/>
        <c:lblAlgn val="ctr"/>
        <c:lblOffset val="100"/>
        <c:noMultiLvlLbl val="0"/>
      </c:catAx>
      <c:valAx>
        <c:axId val="2575632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5756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4087-EE7F-4DBD-B8E6-6870327244E5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67023-C980-4BA0-8221-3C585C7216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305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366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672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60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10/12/2019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17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80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96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57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504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39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91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28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143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E2EC2-D49E-4E9A-BDCF-9F9C998AD82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90C56-F53C-44F1-B454-D7E731530B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3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diciembre 2019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4257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658" y="4143995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358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2" y="5440139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07" y="1658647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44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57301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700808"/>
            <a:ext cx="80867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1458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33056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88" y="1700808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38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33056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42" y="1700808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767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349195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439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xmlns="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017493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227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728171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57350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67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800179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651000"/>
            <a:ext cx="6151563" cy="35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93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80" y="3636691"/>
            <a:ext cx="7758063" cy="21742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724100"/>
            <a:ext cx="75247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22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861048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76" y="1735801"/>
            <a:ext cx="84105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599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938" y="4936083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11" y="1710738"/>
            <a:ext cx="87249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0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74" y="4648051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47869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01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376</Words>
  <Application>Microsoft Office PowerPoint</Application>
  <PresentationFormat>Presentación en pantalla (4:3)</PresentationFormat>
  <Paragraphs>54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EJECUCIÓN ACUMULADA DE GASTOS PRESUPUESTARIOS AL MES DE OCTUBRE DE 2019 PARTIDA 17: MINISTERIO DE MINERÍA</vt:lpstr>
      <vt:lpstr>EJECUCIÓN ACUMULADA DE GASTOS A OCTUBRE DE 2019  PARTIDA 17 MINISTERIO DE MINERÍA</vt:lpstr>
      <vt:lpstr>EJECUCIÓN ACUMULADA DE GASTOS A OCTUBRE DE 2019  PARTIDA 17 MINISTERIO DE MINERÍA</vt:lpstr>
      <vt:lpstr>EJECUCIÓN ACUMULADA DE GASTOS A OCTUBRE DE 2019  PARTIDA 17 MINISTERIO DE MINERÍA</vt:lpstr>
      <vt:lpstr>EJECUCIÓN ACUMULADA DE GASTOS A OCTUBRE DE 2019  PARTIDA 17 MINISTERIO DE MINERÍA</vt:lpstr>
      <vt:lpstr>EJECUCIÓN ACUMULADA DE GASTOS A OCTUBRE DE 2019  PARTIDA 17 MINISTERIO DE MINERÍA</vt:lpstr>
      <vt:lpstr>EJECUCIÓN ACUMULADA DE GASTOS A OCTUBRE DE 2019  PARTIDA 17 RESUMEN POR CAPÍTULOS</vt:lpstr>
      <vt:lpstr>EJECUCIÓN ACUMULADA DE GASTOS A OCTUBRE DE 2019  PARTIDA 17. CAPÍTULO 01. PROGRAMA 01:  SECRETARÍA Y ADMINISTRACIÓN GENERAL</vt:lpstr>
      <vt:lpstr>EJECUCIÓN ACUMULADA DE GASTOS A OCTUBRE DE 2019  PARTIDA 17. CAPÍTULO 01. PROGRAMA 02:  FOMENTO DE LA PEQUEÑA Y MEDIANA MINERÍA</vt:lpstr>
      <vt:lpstr>EJECUCIÓN ACUMULADA DE GASTOS A OCTUBRE DE 2019  PARTIDA 17. CAPÍTULO 02. PROGRAMA 01:  COMISIÓN CHILENA DEL COBRE</vt:lpstr>
      <vt:lpstr>EJECUCIÓN ACUMULADA DE GASTOS A OCTUBRE DE 2019  PARTIDA 17. CAPÍTULO 03. PROGRAMA 01:  SERVICIO NACIONAL DE GEOLOGÍA Y MINERÍA</vt:lpstr>
      <vt:lpstr>EJECUCIÓN ACUMULADA DE GASTOS A OCTUBRE DE 2019  PARTIDA 17. CAPÍTULO 03. PROGRAMA 02:  RED NACIONAL DE VIGILANCIA VOLCÁNICA</vt:lpstr>
      <vt:lpstr>EJECUCIÓN ACUMULADA DE GASTOS A OCTUBRE DE 2019  PARTIDA 17. CAPÍTULO 03. PROGRAMA 03:  PLAN NACIONAL DE GEOLOGÍA</vt:lpstr>
      <vt:lpstr>EJECUCIÓN ACUMULADA DE GASTOS A OCTUBRE DE 2019  PARTIDA 17.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2019-12-10T12:26:17Z</dcterms:created>
  <dcterms:modified xsi:type="dcterms:W3CDTF">2019-12-10T12:32:22Z</dcterms:modified>
</cp:coreProperties>
</file>