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329" r:id="rId3"/>
    <p:sldId id="330" r:id="rId4"/>
    <p:sldId id="322" r:id="rId5"/>
    <p:sldId id="333" r:id="rId6"/>
    <p:sldId id="264" r:id="rId7"/>
    <p:sldId id="263" r:id="rId8"/>
    <p:sldId id="301" r:id="rId9"/>
    <p:sldId id="321" r:id="rId10"/>
    <p:sldId id="265" r:id="rId11"/>
    <p:sldId id="323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10" r:id="rId20"/>
    <p:sldId id="311" r:id="rId21"/>
    <p:sldId id="312" r:id="rId22"/>
    <p:sldId id="313" r:id="rId23"/>
    <p:sldId id="314" r:id="rId24"/>
    <p:sldId id="334" r:id="rId25"/>
    <p:sldId id="315" r:id="rId26"/>
    <p:sldId id="335" r:id="rId27"/>
    <p:sldId id="336" r:id="rId28"/>
    <p:sldId id="317" r:id="rId29"/>
    <p:sldId id="332" r:id="rId30"/>
    <p:sldId id="318" r:id="rId3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72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E407F-63BB-4469-9C7D-C46B4C0AF5BB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97CD4-E5B3-41D8-8A01-BB21689AC9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95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9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3D9C5-C51B-4E0C-A6F0-69AC4771C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6362EC-418F-4886-9B13-82CA2C09C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3397E-B83F-4E2C-B47E-7D10E695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BCBF28-EB3F-4E52-AA59-6546A60F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CD770C-B061-4769-9BA6-C84949C1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7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0B2D6-A059-4DB9-BB15-1FED79F89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7CD0FD-6FAB-4E23-8909-67068E8D4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9D1A1-CAB9-4024-B41C-2BFD4BAB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DA238-0456-4CBC-93A8-24FC86FB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0F0EA-4158-4F22-B75B-A4F93B30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358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C39C06-549C-4D18-9892-53C15A535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B4B357-ACAA-4BAC-9198-4D4E1724C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60283A-10FC-471C-B7FF-DCFEDD41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FFAC68-DE73-4B0D-ADC7-D0AD6F16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FF0BB-80CD-433C-B9E9-4A36A2B1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327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1424" y="220486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35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3E1DA-725A-4455-A1A1-67565F4D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EFDB5C-4551-40C2-B008-CEF35C99F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77478-D4B9-4FD7-A610-92954D24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E6674E-23AD-47CE-8B25-DCB38563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BEF945-FD1A-4846-9E9A-88CFAEA5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7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B42A9-604A-4660-B487-FEAD1AE7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D167EF-08FB-4C13-9FEE-7747F45D4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EED704-8121-49EC-A86E-994F504E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F672C-AFF7-458B-9CBC-DA5871CE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456156-BF81-4361-9B14-C09D2D1C5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79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A2CEB-D465-4ED9-B16F-C79EA521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5E0326-FE9D-499D-AE0D-9D184EEBA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90B1DF-E868-4DF7-924C-BFE0C8145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C6E21B-0485-4851-8173-8FAB9797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164FA4-E254-4793-B24E-66FB0718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40CACD-911E-4A00-8742-6DE5181B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64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80180-7AEF-46FB-B263-58FFBCB2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BA0C3D-EF85-4EC3-86B6-4BF0C116E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5EB7DD-E2C4-4026-8762-29398322C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70A1AF-DC4E-4D4C-AE3F-2B6A09067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E53793-5921-48EA-A886-8990FF853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F966D0-3A25-4F89-9F54-8B4193AC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96FFA1-B947-4B6B-A888-5B1ACA14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4FA769-73D6-4C17-A2AB-A328157E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46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78AA6-F4CD-4B67-A1FA-82610789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16650E-DCCB-4A2F-A417-A901CC7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06F214-A9CD-432C-9EF1-8C145A4F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750090-D5AB-42B8-8250-BE58C7B0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9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2DD592-22CF-4255-9FDE-D85355CC7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C1025B-4DE3-427C-9C46-CAF0FC3FD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846F85-CC78-49D4-B4B4-813FA1DF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013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6773E1-6EDC-437C-BAC1-EA5E16FB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DE4485-B0BF-486E-9622-A09881A92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7F911A-BBFF-43D7-921C-D2AA69EC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7AD65D-FA86-429E-849F-50DD2633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4B721D-369E-4ED2-8FA0-2FA1E295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D76874-663B-4279-806C-C783C7E4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84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F7185-4953-4A77-A6B5-4B984519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1E41560-5045-45BE-AE27-FCCB1CB70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7EA3E3-5DF7-4B95-83F5-BF32475EA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DC26AF-8578-4A89-B60A-4E476F25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6364D5-6757-4DF6-843A-2A412278C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48085C-38A8-4388-AD0F-1D32C389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116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25C9A4-2BB2-46A2-AFAD-B8562880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7F1167-14AC-49F1-8CEA-0839CCB35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18E471-886C-4EE5-8005-C9DDBC933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5976-12E3-4298-9302-06317D18EED3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BF5245-DBAD-46A3-B009-5A2FEBE95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1024CC-05D4-4268-8331-65A9D0F1F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2114-61CF-4463-8434-99B4474732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0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19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47928" y="566124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816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693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10224" y="609597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7283D3-62D0-4332-AE10-D116F3724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59" y="1615781"/>
            <a:ext cx="10018663" cy="42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892932" y="5319415"/>
            <a:ext cx="8406135" cy="22110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7DF579C-2907-4300-9E25-16B1F871A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226" y="2130725"/>
            <a:ext cx="9549441" cy="28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0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2043095" y="5991225"/>
            <a:ext cx="828975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9D1F63-1059-4B5F-9E5F-A3390BCAC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888" y="1932570"/>
            <a:ext cx="9273396" cy="396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41767" y="5645175"/>
            <a:ext cx="830846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6557B6-862B-4063-B626-43B4479DE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96" y="2104844"/>
            <a:ext cx="9700894" cy="326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8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17476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19537" y="601620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E623EB6-F036-432D-AC1D-9DD9BF68D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092" y="1623901"/>
            <a:ext cx="7867290" cy="439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92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858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19537" y="63762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A698295-F32C-4ED2-830F-9AA23CFE2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121" y="1540694"/>
            <a:ext cx="7694762" cy="464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07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8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D2B4E39-2164-4645-90F1-D050791BC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993" y="1782601"/>
            <a:ext cx="8956824" cy="402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26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28935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8" y="597789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46D4743-822C-4EE2-9034-31FA847F8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194" y="1674542"/>
            <a:ext cx="8808538" cy="419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40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892932" y="59941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7669EF-6DBF-47EB-BA28-1C36DB799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853" y="1772046"/>
            <a:ext cx="9023230" cy="422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7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8" y="53912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CD374F-00EA-438A-A61B-103BAA1EC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2087049"/>
            <a:ext cx="8810701" cy="320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2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CF425B-6EA7-46E9-AE50-39B85063B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884" y="2108846"/>
            <a:ext cx="6194460" cy="3552403"/>
          </a:xfrm>
          <a:prstGeom prst="rect">
            <a:avLst/>
          </a:prstGeom>
        </p:spPr>
      </p:pic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6F2FC46-4B23-45C4-BFD8-7818E96A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2500" y="5800180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337730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7" y="623222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5FB8FB7-D44B-433F-8C15-BC1D0BE96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647645"/>
            <a:ext cx="8771589" cy="458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45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84711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8" y="609597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8751773-A053-4102-9806-C1CA3C539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727" y="1672338"/>
            <a:ext cx="9453050" cy="442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270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9767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8" y="61602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1295059-11AE-4662-BC3A-09868ADD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004" y="1617108"/>
            <a:ext cx="8864245" cy="4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95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99789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840669" y="550488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ED5D64A-2448-4321-8C87-3E5114014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91" y="1892300"/>
            <a:ext cx="9825487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27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99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49398" y="632683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E7D5FE-EAE3-4DE1-AE0D-6FD265BDF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489" y="1567577"/>
            <a:ext cx="8229600" cy="472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15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7" y="6237313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60311" y="649673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99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1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3E4868A-62DD-4827-9772-9DF221851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739" y="1761946"/>
            <a:ext cx="9513499" cy="427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934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8" y="6465636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99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2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4DD216C-4341-404C-88F2-FFFABEB87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524" y="1528623"/>
            <a:ext cx="8100204" cy="482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11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38338" y="6437218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99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3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F62026-E6C0-4D7B-84C7-E7C5A695F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486258"/>
            <a:ext cx="8229600" cy="487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44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19537" y="5661248"/>
            <a:ext cx="8406135" cy="21602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1884711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59D8F2-1E51-480C-9FD0-98922167B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885" y="1690885"/>
            <a:ext cx="8650425" cy="390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86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840669" y="654233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1884711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515951A-3E8E-4A62-A22E-B9FCB4754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283" y="1574793"/>
            <a:ext cx="9281293" cy="494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6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3165921-A622-4749-B46F-BC5B26A1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9537" y="5728172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648783-A269-45B0-92EB-45BFFAF6B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56" y="2054232"/>
            <a:ext cx="6120680" cy="35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44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45344"/>
            <a:ext cx="8229600" cy="355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912689" y="587218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7859F76-2B04-400C-9B74-7C7DCEB8A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43" y="1590891"/>
            <a:ext cx="9090693" cy="428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9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10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7" y="72441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2500" y="5872188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8379713-7537-456F-B984-BBF0E23B3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839" y="1770598"/>
            <a:ext cx="6021236" cy="36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89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10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38337" y="72441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2500" y="565616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63D0A28-8F8B-4557-888E-97EF81F86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925" y="1797718"/>
            <a:ext cx="6331788" cy="3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1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2499" y="538985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02499" y="14607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EA8FB7-80E7-4853-B463-E596CEBB6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654" y="1716656"/>
            <a:ext cx="9410890" cy="348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892932" y="498831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02499" y="133462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2006151" y="573302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524FB06-2ED7-4ECB-BD70-16E7E3645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593" y="1648555"/>
            <a:ext cx="10086868" cy="317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938338" y="528595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70856" y="1389484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D6523CA-6635-412D-B91E-46D0F1513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992" y="1700808"/>
            <a:ext cx="9439038" cy="348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2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938337" y="535796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38337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2 de 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938338" y="57945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E9C2FEF-4888-4D30-A907-331772FDA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847" y="1600813"/>
            <a:ext cx="9629402" cy="374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12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1243</Words>
  <Application>Microsoft Office PowerPoint</Application>
  <PresentationFormat>Panorámica</PresentationFormat>
  <Paragraphs>117</Paragraphs>
  <Slides>30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Tema de Office</vt:lpstr>
      <vt:lpstr>EJECUCIÓN ACUMULADA DE GASTOS PRESUPUESTARIOS AL MES DE OCTUBRE DE 2019 PARTIDA 16: MINISTERIO DE SALUD</vt:lpstr>
      <vt:lpstr>EJECUCIÓN ACUMULADA DE GASTOS A OCTUBRE DE 2019  PARTIDA 16 MINISTERIO DE SALUD</vt:lpstr>
      <vt:lpstr>EJECUCIÓN ACUMULADA DE GASTOS A OCTUBRE DE 2019  PARTIDA 16 MINISTERIO DE SALUD</vt:lpstr>
      <vt:lpstr>Presentación de PowerPoint</vt:lpstr>
      <vt:lpstr>Presentación de PowerPoint</vt:lpstr>
      <vt:lpstr>EJECUCIÓN ACUMULADA DE GASTOS A OCTUBRE DE 2019  PARTIDA 16 MINISTERIO DE SALUD</vt:lpstr>
      <vt:lpstr>EJECUCIÓN ACUMULADA DE GASTOS A OCTUBRE DE 2019  PARTIDA 16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OCTUBRE DE 2019 PARTIDA 16: MINISTERIO DE SALUD</dc:title>
  <dc:creator>rodrigo ruiz</dc:creator>
  <cp:lastModifiedBy>Presupuesto</cp:lastModifiedBy>
  <cp:revision>5</cp:revision>
  <dcterms:created xsi:type="dcterms:W3CDTF">2019-12-09T19:33:55Z</dcterms:created>
  <dcterms:modified xsi:type="dcterms:W3CDTF">2019-12-26T19:56:54Z</dcterms:modified>
</cp:coreProperties>
</file>