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329" r:id="rId3"/>
    <p:sldId id="330" r:id="rId4"/>
    <p:sldId id="322" r:id="rId5"/>
    <p:sldId id="333" r:id="rId6"/>
    <p:sldId id="264" r:id="rId7"/>
    <p:sldId id="263" r:id="rId8"/>
    <p:sldId id="301" r:id="rId9"/>
    <p:sldId id="321" r:id="rId10"/>
    <p:sldId id="265" r:id="rId11"/>
    <p:sldId id="323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10" r:id="rId20"/>
    <p:sldId id="311" r:id="rId21"/>
    <p:sldId id="312" r:id="rId22"/>
    <p:sldId id="313" r:id="rId23"/>
    <p:sldId id="314" r:id="rId24"/>
    <p:sldId id="334" r:id="rId25"/>
    <p:sldId id="315" r:id="rId26"/>
    <p:sldId id="335" r:id="rId27"/>
    <p:sldId id="336" r:id="rId28"/>
    <p:sldId id="317" r:id="rId29"/>
    <p:sldId id="332" r:id="rId30"/>
    <p:sldId id="318" r:id="rId3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-72" y="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E407F-63BB-4469-9C7D-C46B4C0AF5BB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97CD4-E5B3-41D8-8A01-BB21689AC9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195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8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9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3D9C5-C51B-4E0C-A6F0-69AC4771CA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6362EC-418F-4886-9B13-82CA2C09C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C3397E-B83F-4E2C-B47E-7D10E6959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5976-12E3-4298-9302-06317D18EED3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BCBF28-EB3F-4E52-AA59-6546A60FF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CD770C-B061-4769-9BA6-C84949C1A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114-61CF-4463-8434-99B4474732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57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00B2D6-A059-4DB9-BB15-1FED79F89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7CD0FD-6FAB-4E23-8909-67068E8D4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D9D1A1-CAB9-4024-B41C-2BFD4BAB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5976-12E3-4298-9302-06317D18EED3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3DA238-0456-4CBC-93A8-24FC86FB0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00F0EA-4158-4F22-B75B-A4F93B301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114-61CF-4463-8434-99B4474732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3586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7C39C06-549C-4D18-9892-53C15A5357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BB4B357-ACAA-4BAC-9198-4D4E1724C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60283A-10FC-471C-B7FF-DCFEDD41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5976-12E3-4298-9302-06317D18EED3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FFAC68-DE73-4B0D-ADC7-D0AD6F16F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7FF0BB-80CD-433C-B9E9-4A36A2B14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114-61CF-4463-8434-99B4474732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3279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1424" y="220486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735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3E1DA-725A-4455-A1A1-67565F4D0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EFDB5C-4551-40C2-B008-CEF35C99F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B77478-D4B9-4FD7-A610-92954D24B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5976-12E3-4298-9302-06317D18EED3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E6674E-23AD-47CE-8B25-DCB385639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BEF945-FD1A-4846-9E9A-88CFAEA5E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114-61CF-4463-8434-99B4474732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370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4B42A9-604A-4660-B487-FEAD1AE70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D167EF-08FB-4C13-9FEE-7747F45D4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EED704-8121-49EC-A86E-994F504E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5976-12E3-4298-9302-06317D18EED3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4F672C-AFF7-458B-9CBC-DA5871CE0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456156-BF81-4361-9B14-C09D2D1C5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114-61CF-4463-8434-99B4474732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79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CA2CEB-D465-4ED9-B16F-C79EA5215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5E0326-FE9D-499D-AE0D-9D184EEBA4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90B1DF-E868-4DF7-924C-BFE0C8145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C6E21B-0485-4851-8173-8FAB97972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5976-12E3-4298-9302-06317D18EED3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164FA4-E254-4793-B24E-66FB0718E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240CACD-911E-4A00-8742-6DE5181B5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114-61CF-4463-8434-99B4474732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64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F80180-7AEF-46FB-B263-58FFBCB27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BA0C3D-EF85-4EC3-86B6-4BF0C116E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5EB7DD-E2C4-4026-8762-29398322C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70A1AF-DC4E-4D4C-AE3F-2B6A090670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AE53793-5921-48EA-A886-8990FF853B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2F966D0-3A25-4F89-9F54-8B4193AC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5976-12E3-4298-9302-06317D18EED3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596FFA1-B947-4B6B-A888-5B1ACA14F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24FA769-73D6-4C17-A2AB-A328157EA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114-61CF-4463-8434-99B4474732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546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478AA6-F4CD-4B67-A1FA-82610789F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E16650E-DCCB-4A2F-A417-A901CC71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5976-12E3-4298-9302-06317D18EED3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06F214-A9CD-432C-9EF1-8C145A4F8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5750090-D5AB-42B8-8250-BE58C7B07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114-61CF-4463-8434-99B4474732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697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E2DD592-22CF-4255-9FDE-D85355CC7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5976-12E3-4298-9302-06317D18EED3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5C1025B-4DE3-427C-9C46-CAF0FC3FD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F846F85-CC78-49D4-B4B4-813FA1DF3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114-61CF-4463-8434-99B4474732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013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6773E1-6EDC-437C-BAC1-EA5E16FB7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DE4485-B0BF-486E-9622-A09881A92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7F911A-BBFF-43D7-921C-D2AA69ECCC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7AD65D-FA86-429E-849F-50DD26339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5976-12E3-4298-9302-06317D18EED3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4B721D-369E-4ED2-8FA0-2FA1E2955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D76874-663B-4279-806C-C783C7E41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114-61CF-4463-8434-99B4474732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084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3F7185-4953-4A77-A6B5-4B9845195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1E41560-5045-45BE-AE27-FCCB1CB70A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7EA3E3-5DF7-4B95-83F5-BF32475EA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DC26AF-8578-4A89-B60A-4E476F25F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5976-12E3-4298-9302-06317D18EED3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6364D5-6757-4DF6-843A-2A412278C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48085C-38A8-4388-AD0F-1D32C389F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22114-61CF-4463-8434-99B4474732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1165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25C9A4-2BB2-46A2-AFAD-B85628801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7F1167-14AC-49F1-8CEA-0839CCB35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18E471-886C-4EE5-8005-C9DDBC933B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F5976-12E3-4298-9302-06317D18EED3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BF5245-DBAD-46A3-B009-5A2FEBE95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1024CC-05D4-4268-8331-65A9D0F1F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22114-61CF-4463-8434-99B4474732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402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19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447928" y="566124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de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6816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0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693" y="548680"/>
            <a:ext cx="478836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910224" y="609597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01: FONDO NACIONAL DE SALUD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B7283D3-62D0-4332-AE10-D116F37248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959" y="1615781"/>
            <a:ext cx="10018663" cy="427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892932" y="5319415"/>
            <a:ext cx="8406135" cy="22110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01: FONDO NACIONAL DE SALUD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7DF579C-2907-4300-9E25-16B1F871A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226" y="2130725"/>
            <a:ext cx="9549441" cy="28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802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2043095" y="5991225"/>
            <a:ext cx="828975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A9D1F63-1059-4B5F-9E5F-A3390BCAC7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888" y="1932570"/>
            <a:ext cx="9273396" cy="396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078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941767" y="5645175"/>
            <a:ext cx="830846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F6557B6-862B-4063-B626-43B4479DE8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596" y="2104844"/>
            <a:ext cx="9700894" cy="326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681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317476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919537" y="601620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E623EB6-F036-432D-AC1D-9DD9BF68D6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092" y="1623901"/>
            <a:ext cx="7867290" cy="439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992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88583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919537" y="637624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A698295-F32C-4ED2-830F-9AA23CFE2B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0121" y="1540694"/>
            <a:ext cx="7694762" cy="464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807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938338" y="599122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D2B4E39-2164-4645-90F1-D050791BC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993" y="1782601"/>
            <a:ext cx="8956824" cy="4026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326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28935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938338" y="597789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46D4743-822C-4EE2-9034-31FA847F8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194" y="1674542"/>
            <a:ext cx="8808538" cy="419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040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892932" y="599410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07669EF-6DBF-47EB-BA28-1C36DB7990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853" y="1772046"/>
            <a:ext cx="9023230" cy="422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372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938338" y="539121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6CD374F-00EA-438A-A61B-103BAA1EC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599" y="2087049"/>
            <a:ext cx="8810701" cy="3204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222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34338" y="630932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ACF425B-6EA7-46E9-AE50-39B85063B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884" y="2108846"/>
            <a:ext cx="6194460" cy="3552403"/>
          </a:xfrm>
          <a:prstGeom prst="rect">
            <a:avLst/>
          </a:prstGeom>
        </p:spPr>
      </p:pic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6F2FC46-4B23-45C4-BFD8-7818E96A5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2500" y="5800180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2337730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1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938337" y="623222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5FB8FB7-D44B-433F-8C15-BC1D0BE965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528" y="1647645"/>
            <a:ext cx="8771589" cy="458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545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884711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2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938338" y="609597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8751773-A053-4102-9806-C1CA3C5395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727" y="1672338"/>
            <a:ext cx="9453050" cy="442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2706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897670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3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938338" y="61602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1295059-11AE-4662-BC3A-09868ADDC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004" y="1617108"/>
            <a:ext cx="8864245" cy="4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795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899789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4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840669" y="550488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ED5D64A-2448-4321-8C87-3E51140148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191" y="1892300"/>
            <a:ext cx="9825487" cy="307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276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899789" y="12687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5 de 5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949398" y="632683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FE7D5FE-EAE3-4DE1-AE0D-6FD265BDF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489" y="1567577"/>
            <a:ext cx="8229600" cy="4720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115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938337" y="6237313"/>
            <a:ext cx="8406135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60311" y="649673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899789" y="12687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1 de 3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3E4868A-62DD-4827-9772-9DF2218517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739" y="1761946"/>
            <a:ext cx="9513499" cy="427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9347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938338" y="6465636"/>
            <a:ext cx="8406135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899789" y="12687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2 de 3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4DD216C-4341-404C-88F2-FFFABEB87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3524" y="1528623"/>
            <a:ext cx="8100204" cy="482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711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938338" y="6437218"/>
            <a:ext cx="8406135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899789" y="12687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3 de 3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7F62026-E6C0-4D7B-84C7-E7C5A695F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528" y="1486258"/>
            <a:ext cx="8229600" cy="487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6447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919537" y="5661248"/>
            <a:ext cx="8406135" cy="216024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E5F5B95B-B51C-4BC3-8040-A154803EF9F3}"/>
              </a:ext>
            </a:extLst>
          </p:cNvPr>
          <p:cNvSpPr txBox="1">
            <a:spLocks/>
          </p:cNvSpPr>
          <p:nvPr/>
        </p:nvSpPr>
        <p:spPr>
          <a:xfrm>
            <a:off x="1884711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1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959D8F2-1E51-480C-9FD0-98922167B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885" y="1690885"/>
            <a:ext cx="8650425" cy="390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0862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840669" y="654233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E5F5B95B-B51C-4BC3-8040-A154803EF9F3}"/>
              </a:ext>
            </a:extLst>
          </p:cNvPr>
          <p:cNvSpPr txBox="1">
            <a:spLocks/>
          </p:cNvSpPr>
          <p:nvPr/>
        </p:nvSpPr>
        <p:spPr>
          <a:xfrm>
            <a:off x="1884711" y="1268760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2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515951A-3E8E-4A62-A22E-B9FCB4754A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283" y="1574793"/>
            <a:ext cx="9281293" cy="4949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16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34338" y="630932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F3165921-A622-4749-B46F-BC5B26A1C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19537" y="5728172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B648783-A269-45B0-92EB-45BFFAF6B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9656" y="2054232"/>
            <a:ext cx="6120680" cy="352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9440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345344"/>
            <a:ext cx="8229600" cy="355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6" name="3 Marcador de pie de página"/>
          <p:cNvSpPr txBox="1">
            <a:spLocks/>
          </p:cNvSpPr>
          <p:nvPr/>
        </p:nvSpPr>
        <p:spPr>
          <a:xfrm>
            <a:off x="1912689" y="587218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7859F76-2B04-400C-9B74-7C7DCEB8A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443" y="1590891"/>
            <a:ext cx="9090693" cy="4281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795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34338" y="630932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910224" y="1412776"/>
            <a:ext cx="8229600" cy="4392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7" y="72441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02500" y="5872188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8379713-7537-456F-B984-BBF0E23B3C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839" y="1770598"/>
            <a:ext cx="6021236" cy="361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89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34338" y="630932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910224" y="1412776"/>
            <a:ext cx="8229600" cy="4392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938337" y="72441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02500" y="5656164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63D0A28-8F8B-4557-888E-97EF81F86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7925" y="1797718"/>
            <a:ext cx="6331788" cy="379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21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02499" y="5389859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34338" y="630932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902499" y="14607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FEA8FB7-80E7-4853-B463-E596CEBB6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654" y="1716656"/>
            <a:ext cx="9410890" cy="3483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1892932" y="498831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902499" y="133462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2006151" y="573302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524FB06-2ED7-4ECB-BD70-16E7E3645A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593" y="1648555"/>
            <a:ext cx="10086868" cy="3176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1938338" y="528595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970856" y="1389484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D6523CA-6635-412D-B91E-46D0F15137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992" y="1700808"/>
            <a:ext cx="9439038" cy="348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123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1938337" y="535796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938337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2 de 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938338" y="57945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E9C2FEF-4888-4D30-A907-331772FDAB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847" y="1600813"/>
            <a:ext cx="9629402" cy="374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512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1243</Words>
  <Application>Microsoft Office PowerPoint</Application>
  <PresentationFormat>Panorámica</PresentationFormat>
  <Paragraphs>117</Paragraphs>
  <Slides>30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Tema de Office</vt:lpstr>
      <vt:lpstr>EJECUCIÓN ACUMULADA DE GASTOS PRESUPUESTARIOS AL MES DE OCTUBRE DE 2019 PARTIDA 16: MINISTERIO DE SALUD</vt:lpstr>
      <vt:lpstr>EJECUCIÓN ACUMULADA DE GASTOS A OCTUBRE DE 2019  PARTIDA 16 MINISTERIO DE SALUD</vt:lpstr>
      <vt:lpstr>EJECUCIÓN ACUMULADA DE GASTOS A OCTUBRE DE 2019  PARTIDA 16 MINISTERIO DE SALUD</vt:lpstr>
      <vt:lpstr>Presentación de PowerPoint</vt:lpstr>
      <vt:lpstr>Presentación de PowerPoint</vt:lpstr>
      <vt:lpstr>EJECUCIÓN ACUMULADA DE GASTOS A OCTUBRE DE 2019  PARTIDA 16 MINISTERIO DE SALUD</vt:lpstr>
      <vt:lpstr>EJECUCIÓN ACUMULADA DE GASTOS A OCTUBRE DE 2019  PARTIDA 16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OCTUBRE DE 2019 PARTIDA 16: MINISTERIO DE SALUD</dc:title>
  <dc:creator>rodrigo ruiz</dc:creator>
  <cp:lastModifiedBy>Presupuesto</cp:lastModifiedBy>
  <cp:revision>5</cp:revision>
  <dcterms:created xsi:type="dcterms:W3CDTF">2019-12-09T19:33:55Z</dcterms:created>
  <dcterms:modified xsi:type="dcterms:W3CDTF">2019-12-26T19:56:54Z</dcterms:modified>
</cp:coreProperties>
</file>