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317" r:id="rId3"/>
    <p:sldId id="318" r:id="rId4"/>
    <p:sldId id="316" r:id="rId5"/>
    <p:sldId id="319" r:id="rId6"/>
    <p:sldId id="264" r:id="rId7"/>
    <p:sldId id="263" r:id="rId8"/>
    <p:sldId id="265" r:id="rId9"/>
    <p:sldId id="300" r:id="rId10"/>
    <p:sldId id="301" r:id="rId11"/>
    <p:sldId id="302" r:id="rId12"/>
    <p:sldId id="303" r:id="rId13"/>
    <p:sldId id="304" r:id="rId14"/>
    <p:sldId id="320" r:id="rId15"/>
    <p:sldId id="305" r:id="rId16"/>
    <p:sldId id="306" r:id="rId17"/>
    <p:sldId id="307" r:id="rId18"/>
    <p:sldId id="308" r:id="rId19"/>
    <p:sldId id="309" r:id="rId20"/>
    <p:sldId id="310" r:id="rId21"/>
    <p:sldId id="311" r:id="rId22"/>
    <p:sldId id="312" r:id="rId23"/>
    <p:sldId id="313" r:id="rId24"/>
    <p:sldId id="314" r:id="rId2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1254" y="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50F4A-D7BD-41BA-A395-366CC234F4A7}" type="datetimeFigureOut">
              <a:rPr lang="es-CL" smtClean="0"/>
              <a:t>09-12-2019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28781-D209-4620-AE9F-E0A889566B0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8088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22BD0B-D577-4C23-A506-DEBD940C4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EE39B2-C308-43B3-B1E1-8A6255FFD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C5903B-191E-4BBE-B6CE-17202CF3A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BA9F-C300-4D83-A103-31B1A50844BD}" type="datetimeFigureOut">
              <a:rPr lang="es-CL" smtClean="0"/>
              <a:t>09-12-2019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B94D43-DF9E-4874-A1D2-2AFBEDF92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ACFA32-E91B-4649-9507-1049A5BCC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D3B2-2871-4042-AA3E-0AF499A51A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840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C5BEF8-10B1-4B78-90A8-179936DE0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BC8032-10CA-4F13-934F-AD09A3AFBF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571D20-34F1-4A40-A249-B51333F62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BA9F-C300-4D83-A103-31B1A50844BD}" type="datetimeFigureOut">
              <a:rPr lang="es-CL" smtClean="0"/>
              <a:t>09-12-2019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00DC55-70AC-45ED-A806-6AA24A13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119974-37E3-4B52-A3A7-7ED2F63A4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D3B2-2871-4042-AA3E-0AF499A51A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1667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A5F4C2-77B0-4970-B3F7-B39E1F3CCF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71B819-FB16-46BD-B8D5-61E0142F2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BE0B00-FF6F-407E-A2D6-FB435FB3C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BA9F-C300-4D83-A103-31B1A50844BD}" type="datetimeFigureOut">
              <a:rPr lang="es-CL" smtClean="0"/>
              <a:t>09-12-2019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315DCF-7B34-429B-A079-1CD8B9A6F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A318FC-C3A7-4775-B121-F3AE52E3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D3B2-2871-4042-AA3E-0AF499A51A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9011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1424" y="220486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15801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187770-1D97-4C3D-B582-361CB845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D5534F-BD8E-459C-B394-513294EEB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976398-892C-4CDF-9C06-44844AEFB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BA9F-C300-4D83-A103-31B1A50844BD}" type="datetimeFigureOut">
              <a:rPr lang="es-CL" smtClean="0"/>
              <a:t>09-12-2019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29C84B-7BCF-4CBE-AECC-6B34AD357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F71B2A-3ECA-403D-AA2D-271561E9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D3B2-2871-4042-AA3E-0AF499A51A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939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2FB534-C03F-4BA5-BC16-BAC87CE2F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1056EAF-8C8B-423A-8D95-C06ADAC0C4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08DCD7-E93D-416C-808A-A6A886E05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BA9F-C300-4D83-A103-31B1A50844BD}" type="datetimeFigureOut">
              <a:rPr lang="es-CL" smtClean="0"/>
              <a:t>09-12-2019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85BC99-4374-4860-96C7-41BC6769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67BD1A-27FB-48C2-A71F-69B7C4F59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D3B2-2871-4042-AA3E-0AF499A51A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190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B68CD7-55C9-4B6A-B6F9-AF15446D1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BF6D71-45F9-4807-BFB2-6DD5197DEE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A5DB85-43A4-463F-B069-D5828EB73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218E78-D7DF-4C7F-94BE-62629A641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BA9F-C300-4D83-A103-31B1A50844BD}" type="datetimeFigureOut">
              <a:rPr lang="es-CL" smtClean="0"/>
              <a:t>09-12-2019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7796A6-6F88-41D1-AF3F-11664451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5ADC8C-E1E8-4D5B-AADF-6486573E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D3B2-2871-4042-AA3E-0AF499A51A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116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85E31F-CDE7-4951-9616-061437446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309290-BAAD-4AD1-9284-02F94C032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2C7A0C0-DCAB-4CC3-A48A-BAC61331D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DCE358C-193D-48C3-A7FD-12D65A2E6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2B953D7-4E26-489F-8949-23C53B7E18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20BB251-801D-493B-A674-69A27D85B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BA9F-C300-4D83-A103-31B1A50844BD}" type="datetimeFigureOut">
              <a:rPr lang="es-CL" smtClean="0"/>
              <a:t>09-12-2019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B8BE932-F065-49BD-A701-2245C1EE8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F252C8D-0FE9-498A-9835-06F5D64D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D3B2-2871-4042-AA3E-0AF499A51A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063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6DBC0E-5902-4377-8124-566FA939E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3613A30-CA7C-4052-A344-0EB105B7B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BA9F-C300-4D83-A103-31B1A50844BD}" type="datetimeFigureOut">
              <a:rPr lang="es-CL" smtClean="0"/>
              <a:t>09-12-2019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5C942C4-A259-4AD9-8530-9308579F0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E60AB4A-7119-49D2-A544-CFEF65B5A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D3B2-2871-4042-AA3E-0AF499A51A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326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DE1652D-6636-4922-923C-9A2A65F9F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BA9F-C300-4D83-A103-31B1A50844BD}" type="datetimeFigureOut">
              <a:rPr lang="es-CL" smtClean="0"/>
              <a:t>09-12-2019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9DEB735-F9EB-43CA-BBB9-4AEF62257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1A0DC4A-5C4F-4586-AABE-B092E31B6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D3B2-2871-4042-AA3E-0AF499A51A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291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E0EDC-1D56-49C1-9276-B0A8B5AD7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F8615D-1946-4401-961E-016C8F8C2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253F8A-A6A4-4B5A-AB53-1803FD352B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B1448A-27F0-4B33-A8A1-96C96AEB7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BA9F-C300-4D83-A103-31B1A50844BD}" type="datetimeFigureOut">
              <a:rPr lang="es-CL" smtClean="0"/>
              <a:t>09-12-2019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308ED8D-E801-4C10-8663-ED8EE4B58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BA283C-1083-43C3-9926-500146EA3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D3B2-2871-4042-AA3E-0AF499A51A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477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A3CFC8-5659-4B86-BEEA-0C48744F2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1AFDABE-35CC-4E82-A429-E574DB8D0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94E9A11-9451-4538-8DCC-B3691878CC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E79ED1-7B5D-4F33-AF99-95402AB8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1BA9F-C300-4D83-A103-31B1A50844BD}" type="datetimeFigureOut">
              <a:rPr lang="es-CL" smtClean="0"/>
              <a:t>09-12-2019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E10380-C577-424E-9E30-9E255CC8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060E2C-FBE5-4C1C-8FA1-8E289EC08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FD3B2-2871-4042-AA3E-0AF499A51A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9261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97C9E03-EBA8-4322-95F2-5854CBFC3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043800-1E36-4B05-BF1B-19561B6B0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2CA959-C708-4FBF-93D1-C60542A6E0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1BA9F-C300-4D83-A103-31B1A50844BD}" type="datetimeFigureOut">
              <a:rPr lang="es-CL" smtClean="0"/>
              <a:t>09-12-2019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C8EFA7-1AF3-4CDF-91D4-EE058426A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D6447F-742C-4AC0-8948-C975DCE551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FD3B2-2871-4042-AA3E-0AF499A51A6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217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19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526204" y="5661249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de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6816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4" name="Picture 1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981" y="54868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19537" y="63042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340768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BB7C57C-C5E6-401A-BA44-1095E2942A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477" y="1638469"/>
            <a:ext cx="9323528" cy="4728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109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38338" y="588879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3EB92C1-5B07-43EA-AC15-584A49A2A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514" y="1796323"/>
            <a:ext cx="9547593" cy="401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059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10225" y="62322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38749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E330A32-FDA6-401B-AF80-2D7C0BE2C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516" y="1640466"/>
            <a:ext cx="9494876" cy="4715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768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38338" y="6032812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1910224" y="1401131"/>
            <a:ext cx="8229600" cy="2329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1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83296D5-FA47-4385-854C-7263C37FF2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814" y="1801045"/>
            <a:ext cx="9399181" cy="4064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54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92932" y="4714781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CPACITACIÓN Y EMPLEO</a:t>
            </a:r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1910224" y="1401131"/>
            <a:ext cx="8229600" cy="22110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2 de 2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B064B54-6945-47C9-90CD-C11E6A3EF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486" y="1877444"/>
            <a:ext cx="9717027" cy="246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859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10224" y="5972248"/>
            <a:ext cx="8406135" cy="293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5468FFB-387F-4B23-A345-CB25C36C4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312" y="1705793"/>
            <a:ext cx="9090837" cy="4079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861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19537" y="6088212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38336" y="12698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83496F2-DC7C-4FA0-BA3D-5C35FB724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517" y="1435008"/>
            <a:ext cx="8940939" cy="467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132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40669" y="635634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B7F7687-CE49-45FF-8756-1D02776F3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549" y="1654183"/>
            <a:ext cx="9778409" cy="470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081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38337" y="6232228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28935" y="1360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B07B251-3BA8-4EDC-A8A3-6934B8A2BE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844" y="1588457"/>
            <a:ext cx="9814956" cy="470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234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2687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55668" y="6435382"/>
            <a:ext cx="8289755" cy="30598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96241C6-0B84-4619-846C-244110806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16" y="1575462"/>
            <a:ext cx="9304894" cy="485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05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34338" y="630932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38337" y="72441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03762" y="6016204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01A1DD0-6A2C-4FFE-A6DE-AB9D6E230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673" y="1702300"/>
            <a:ext cx="5904655" cy="410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650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85561" y="5912221"/>
            <a:ext cx="82208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899090" y="13898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5B86032-C8E8-4887-8706-F928D7F42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274" y="1658679"/>
            <a:ext cx="9877647" cy="42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981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38338" y="6317803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34076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A918834-E181-423F-A85C-799D3516E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419" y="1668360"/>
            <a:ext cx="9675628" cy="451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487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38338" y="5668685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37530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8CCC30B-DCF6-4585-98B0-592BC7069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521" y="1770556"/>
            <a:ext cx="9522903" cy="360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8633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38336" y="6448252"/>
            <a:ext cx="830846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53547" y="612396"/>
            <a:ext cx="8210798" cy="7634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0CD843C-FB24-4212-AE1E-E3C9422DC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708" y="1626781"/>
            <a:ext cx="8824632" cy="491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3537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882457" y="1508424"/>
            <a:ext cx="8229600" cy="3353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                                                            2 de 2</a:t>
            </a: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82457" y="6200642"/>
            <a:ext cx="8317867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1914646" y="585614"/>
            <a:ext cx="8210798" cy="7634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D2C6878-7C7A-4431-93BD-61AB00D81D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843735"/>
            <a:ext cx="9579935" cy="413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624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34338" y="630932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38337" y="72441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03762" y="6016204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1955800"/>
            <a:ext cx="6768752" cy="389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4204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34338" y="630932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38337" y="72441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03762" y="558924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454881E-A1D2-4F6E-AB6D-1C3EF83A78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409" y="2051184"/>
            <a:ext cx="6090248" cy="354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631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34338" y="630932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38337" y="72441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03762" y="5805265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2F355E1-78A0-401D-9807-5AE6F44396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1327" y="1680248"/>
            <a:ext cx="6469811" cy="388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026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61803" y="5888796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34338" y="630932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902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7F95306-9723-4585-82F4-5D3EAD5DEC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580" y="1997100"/>
            <a:ext cx="9520314" cy="332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1892932" y="592344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1891500" y="136240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5449A83-3D85-4649-9989-892F52185C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84" y="1700428"/>
            <a:ext cx="11170725" cy="388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19509" y="6361882"/>
            <a:ext cx="8406135" cy="23547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00915" y="1268760"/>
            <a:ext cx="8229600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2D88908-D389-4188-A64E-9A0B362F1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951" y="1521740"/>
            <a:ext cx="9563644" cy="4710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38338" y="599122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910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1938338" y="604079"/>
            <a:ext cx="8210798" cy="5418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C793FD0-70AE-438D-99A6-A307F9272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474" y="1619962"/>
            <a:ext cx="9616549" cy="437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4026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1001</Words>
  <Application>Microsoft Office PowerPoint</Application>
  <PresentationFormat>Panorámica</PresentationFormat>
  <Paragraphs>91</Paragraphs>
  <Slides>24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Tema de Office</vt:lpstr>
      <vt:lpstr>EJECUCIÓN ACUMULADA DE GASTOS PRESUPUESTARIOS AL MES DE OCTUBRE DE 2019 PARTIDA 15: MINISTERIO DEL TRABAJO Y PREVISIÓN SOCIAL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OCTUBRE DE 2019  PARTIDA 15 MINISTERIO DE TRABAJO Y PREVISIÓN SOCIAL</vt:lpstr>
      <vt:lpstr>EJECUCIÓN ACUMULADA DE GASTOS A OCTUBRE DE 2019  PARTIDA 15 RESUMEN POR CAPÍTULOS</vt:lpstr>
      <vt:lpstr>EJECUCIÓN ACUMULADA DE GASTOS A OCTUBRE DE 2019  PARTIDA 15. CAPÍTULO 01. PROGRAMA 01: SUBSECRETARÍA DEL TRABAJO</vt:lpstr>
      <vt:lpstr>EJECUCIÓN ACUMULADA DE GASTOS A OCTUBRE DE 2019  PARTIDA 15. CAPÍTULO 01. PROGRAMA 03: PROEMPLEO</vt:lpstr>
      <vt:lpstr>EJECUCIÓN ACUMULADA DE GASTOS A OCTUBRE DE 2019  PARTIDA 15. CAPÍTULO 02. PROGRAMA 01: DIRECCIÓN DEL TRABAJO</vt:lpstr>
      <vt:lpstr>EJECUCIÓN ACUMULADA DE GASTOS A OCTUBRE DE 2019  PARTIDA 15. CAPÍTULO 03. PROGRAMA 01: SUBSECRETARÍA DE PREVISIÓN SOCIAL</vt:lpstr>
      <vt:lpstr>EJECUCIÓN ACUMULADA DE GASTOS A OCTUBRE DE 2019  PARTIDA 15. CAPÍTULO 04. PROGRAMA 01: DIRECCIÓN DE CRÉDITO PRENDARIO</vt:lpstr>
      <vt:lpstr>EJECUCIÓN ACUMULADA DE GASTOS A OCTUBRE DE 2019  PARTIDA 15. CAPÍTULO 05. PROGRAMA 01: SERVICIO NACIONAL DE CAPACITACIÓN Y EMPLEO</vt:lpstr>
      <vt:lpstr>EJECUCIÓN ACUMULADA DE GASTOS A OCTUBRE DE 2019  PARTIDA 15. CAPÍTULO 05. PROGRAMA 01: SERVICIO NACIONAL DE CPACITACIÓN Y EMPLEO</vt:lpstr>
      <vt:lpstr>EJECUCIÓN ACUMULADA DE GASTOS A OCTUBRE DE 2019  PARTIDA 15. CAPÍTULO 06. PROGRAMA 01: SUPERINTENDENCIA DE SEGURIDAD SOCIAL</vt:lpstr>
      <vt:lpstr>EJECUCIÓN ACUMULADA DE GASTOS A OCTUBRE DE 2019  PARTIDA 15. CAPÍTULO 07. PROGRAMA 01: SUPERINTENDENCIA DE PENSIONES</vt:lpstr>
      <vt:lpstr>EJECUCIÓN ACUMULADA DE GASTOS A OCTUBRE DE 2019  PARTIDA 15. CAPÍTULO 09. PROGRAMA 01: INSTITUTO DE PREVISIÓN SOCIAL</vt:lpstr>
      <vt:lpstr>EJECUCIÓN ACUMULADA DE GASTOS A OCTUBRE DE 2019  PARTIDA 15. CAPÍTULO 09. PROGRAMA 01: INSTITUTO DE PREVISIÓN SOCIAL</vt:lpstr>
      <vt:lpstr>EJECUCIÓN ACUMULADA DE GASTOS A OCTUBRE DE 2019  PARTIDA 15. CAPÍTULO 10. PROGRAMA 01: INSTITUTO  DE SEGURIDAD LABORAL  </vt:lpstr>
      <vt:lpstr>EJECUCIÓN ACUMULADA DE GASTOS A OCTUBRE DE 2019  PARTIDA 15. CAPÍTULO 13. PROGRAMA 01: CAJA DE PREVISIÓN DE LA DEFENSA NACIONAL</vt:lpstr>
      <vt:lpstr>EJECUCIÓN ACUMULADA DE GASTOS A OCTUBRE DE 2019  PARTIDA 15. CAPÍTULO 13. PROGRAMA 01: CAJA DE PREVISIÓN DE LA DEFENSA NACIONAL</vt:lpstr>
      <vt:lpstr>EJECUCIÓN ACUMULADA DE GASTOS A OCTUBRE DE 2019  PARTIDA 15. CAPÍTULO 13. PROGRAMA 02: FONDO DE MEDICINA CURATIVA</vt:lpstr>
      <vt:lpstr>EJECUCIÓN ACUMULADA DE GASTOS A OCTUBRE DE 2019  PARTIDA 15. CAPÍTULO 14. PROGRAMA 01: DIRECCIÓN DE PREVISIÓN DE CARABINEROS DE CHILE</vt:lpstr>
      <vt:lpstr>EJECUCIÓN ACUMULADA DE GASTOS A OCTUBRE DE 2019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rodrigo ruiz</dc:creator>
  <cp:lastModifiedBy>rodrigo ruiz</cp:lastModifiedBy>
  <cp:revision>5</cp:revision>
  <dcterms:created xsi:type="dcterms:W3CDTF">2019-12-09T12:57:22Z</dcterms:created>
  <dcterms:modified xsi:type="dcterms:W3CDTF">2019-12-09T13:39:21Z</dcterms:modified>
</cp:coreProperties>
</file>