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40" d="100"/>
          <a:sy n="40" d="100"/>
        </p:scale>
        <p:origin x="-516" y="-70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8932" y="60060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8" y="1590675"/>
            <a:ext cx="8229600" cy="3090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66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66" y="2328864"/>
            <a:ext cx="8229600" cy="19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42E60CF3-8728-4BCC-B9F8-107CA1795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5" cy="252028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1A6C79F3-EFFC-4E17-A573-00DB2709B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9" y="2060848"/>
            <a:ext cx="408565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1865313"/>
            <a:ext cx="5840413" cy="312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850" y="1862138"/>
            <a:ext cx="5956300" cy="31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340302"/>
            <a:ext cx="8229600" cy="215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1758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52714"/>
            <a:ext cx="8229600" cy="13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95463"/>
            <a:ext cx="8229600" cy="284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098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98" y="2328864"/>
            <a:ext cx="8229600" cy="191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19264"/>
            <a:ext cx="8229600" cy="287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3700</TotalTime>
  <Words>314</Words>
  <Application>Microsoft Office PowerPoint</Application>
  <PresentationFormat>Presentación en pantalla (4:3)</PresentationFormat>
  <Paragraphs>42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ACUMULADA DE GASTOS PRESUPUESTARIOS AL MES DE OCTUBRE DE 2019 PARTIDA 01:  MINISTERIO DE BIENES NACIONALES</vt:lpstr>
      <vt:lpstr>Presentación de PowerPoint</vt:lpstr>
      <vt:lpstr>Presentación de PowerPoint</vt:lpstr>
      <vt:lpstr>Presentación de PowerPoint</vt:lpstr>
      <vt:lpstr>EJECUCIÓN ACUMULADA DE GASTOS A OCTUBRE DE 2019  PARTIDA 14 MINISTERIO DE BIENES NACIONALES</vt:lpstr>
      <vt:lpstr>EJECUCIÓN ACUMULADA DE GASTOS A OCTUBRE DE 2019  PARTIDA 14 RESUMEN POR CAPÍTULOS</vt:lpstr>
      <vt:lpstr>EJECUCIÓN ACUMULADA DE GASTOS A OCTUBRE DE 2019  PARTIDA 14. CAPÍTULO 01. PROGRAMA 01: SUBSECRETARÍA DE BIENES NACIONALES </vt:lpstr>
      <vt:lpstr>EJECUCIÓN ACUMULADA DE GASTOS A OCTUBRE DE 2019  PARTIDA 14. CAPÍTULO 01. PROGRAMA 03: REGULARIZACIÓN DE LA PROPIEDAD RAÍZ</vt:lpstr>
      <vt:lpstr>EJECUCIÓN ACUMULADA DE GASTOS A OCTUBRE DE 2019  PARTIDA 14. CAPÍTULO 01. PROGRAMA 04: ADMINISTRACIÓN DE BIENES</vt:lpstr>
      <vt:lpstr>EJECUCIÓN ACUMULADA DE GASTOS A OCTUBRE DE 2019  PARTIDA 14. CAPÍTULO 01. PROGRAMA 04: ADMINISTRACIÓN DE BIENES</vt:lpstr>
      <vt:lpstr>EJECUCIÓN ACUMULADA DE GASTOS A OCTUBRE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236</cp:revision>
  <cp:lastPrinted>2019-10-14T13:03:08Z</cp:lastPrinted>
  <dcterms:created xsi:type="dcterms:W3CDTF">2016-06-23T13:38:47Z</dcterms:created>
  <dcterms:modified xsi:type="dcterms:W3CDTF">2019-12-10T19:11:25Z</dcterms:modified>
</cp:coreProperties>
</file>