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5" r:id="rId5"/>
    <p:sldId id="323" r:id="rId6"/>
    <p:sldId id="324" r:id="rId7"/>
    <p:sldId id="328" r:id="rId8"/>
    <p:sldId id="264" r:id="rId9"/>
    <p:sldId id="322" r:id="rId10"/>
    <p:sldId id="263" r:id="rId11"/>
    <p:sldId id="302" r:id="rId12"/>
    <p:sldId id="303" r:id="rId13"/>
    <p:sldId id="299" r:id="rId14"/>
    <p:sldId id="300" r:id="rId15"/>
    <p:sldId id="301" r:id="rId16"/>
    <p:sldId id="304" r:id="rId17"/>
    <p:sldId id="305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1" d="100"/>
          <a:sy n="81" d="100"/>
        </p:scale>
        <p:origin x="37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E2-424A-857A-D00044BBD3AF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E2-424A-857A-D00044BBD3AF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4E2-424A-857A-D00044BBD3AF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4E2-424A-857A-D00044BBD3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11'!$D$40:$M$40</c:f>
              <c:numCache>
                <c:formatCode>0.0%</c:formatCode>
                <c:ptCount val="10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  <c:pt idx="5">
                  <c:v>8.0048032719961096E-2</c:v>
                </c:pt>
                <c:pt idx="6">
                  <c:v>6.8846265859394129E-2</c:v>
                </c:pt>
                <c:pt idx="7">
                  <c:v>7.8877201259649268E-2</c:v>
                </c:pt>
                <c:pt idx="8">
                  <c:v>7.5065741727429039E-2</c:v>
                </c:pt>
                <c:pt idx="9">
                  <c:v>7.2405342463433872E-2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E2-424A-857A-D00044BBD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8912384"/>
        <c:axId val="168913920"/>
      </c:barChart>
      <c:catAx>
        <c:axId val="16891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913920"/>
        <c:crosses val="autoZero"/>
        <c:auto val="0"/>
        <c:lblAlgn val="ctr"/>
        <c:lblOffset val="100"/>
        <c:noMultiLvlLbl val="0"/>
      </c:catAx>
      <c:valAx>
        <c:axId val="16891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891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39-45EC-BDD7-825FAE00E3D6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39-45EC-BDD7-825FAE00E3D6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9-45EC-BDD7-825FAE00E3D6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39-45EC-BDD7-825FAE00E3D6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39-45EC-BDD7-825FAE00E3D6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39-45EC-BDD7-825FAE00E3D6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39-45EC-BDD7-825FAE00E3D6}"/>
                </c:ext>
              </c:extLst>
            </c:dLbl>
            <c:dLbl>
              <c:idx val="5"/>
              <c:layout>
                <c:manualLayout>
                  <c:x val="-3.7313432835820989E-2"/>
                  <c:y val="6.00600600600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39-45EC-BDD7-825FAE00E3D6}"/>
                </c:ext>
              </c:extLst>
            </c:dLbl>
            <c:dLbl>
              <c:idx val="6"/>
              <c:layout>
                <c:manualLayout>
                  <c:x val="-3.482587064676617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39-45EC-BDD7-825FAE00E3D6}"/>
                </c:ext>
              </c:extLst>
            </c:dLbl>
            <c:dLbl>
              <c:idx val="7"/>
              <c:layout>
                <c:manualLayout>
                  <c:x val="-3.7313432835820989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39-45EC-BDD7-825FAE00E3D6}"/>
                </c:ext>
              </c:extLst>
            </c:dLbl>
            <c:dLbl>
              <c:idx val="8"/>
              <c:layout>
                <c:manualLayout>
                  <c:x val="-2.9850746268656716E-2"/>
                  <c:y val="3.6036036036035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39-45EC-BDD7-825FAE00E3D6}"/>
                </c:ext>
              </c:extLst>
            </c:dLbl>
            <c:dLbl>
              <c:idx val="9"/>
              <c:layout>
                <c:manualLayout>
                  <c:x val="-4.975124378109453E-2"/>
                  <c:y val="5.60560560560560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39-45EC-BDD7-825FAE00E3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11'!$D$36:$M$36</c:f>
              <c:numCache>
                <c:formatCode>0.0%</c:formatCode>
                <c:ptCount val="10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  <c:pt idx="5">
                  <c:v>0.49206630641319288</c:v>
                </c:pt>
                <c:pt idx="6">
                  <c:v>0.55550584316560947</c:v>
                </c:pt>
                <c:pt idx="7">
                  <c:v>0.63379955421234013</c:v>
                </c:pt>
                <c:pt idx="8">
                  <c:v>0.70883478757496721</c:v>
                </c:pt>
                <c:pt idx="9">
                  <c:v>0.78124013003840109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139-45EC-BDD7-825FAE00E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738048"/>
        <c:axId val="132743936"/>
      </c:lineChart>
      <c:catAx>
        <c:axId val="1327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43936"/>
        <c:crosses val="autoZero"/>
        <c:auto val="1"/>
        <c:lblAlgn val="ctr"/>
        <c:lblOffset val="100"/>
        <c:tickLblSkip val="1"/>
        <c:noMultiLvlLbl val="0"/>
      </c:catAx>
      <c:valAx>
        <c:axId val="1327439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38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23-12-2019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23-12-2019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23-12-2019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23-12-2019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23-12-2019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OCTUBRE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1055C98-6127-43F5-A85B-EA2B7D974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455118"/>
              </p:ext>
            </p:extLst>
          </p:nvPr>
        </p:nvGraphicFramePr>
        <p:xfrm>
          <a:off x="457199" y="1611862"/>
          <a:ext cx="7499177" cy="4351326"/>
        </p:xfrm>
        <a:graphic>
          <a:graphicData uri="http://schemas.openxmlformats.org/drawingml/2006/table">
            <a:tbl>
              <a:tblPr/>
              <a:tblGrid>
                <a:gridCol w="688517">
                  <a:extLst>
                    <a:ext uri="{9D8B030D-6E8A-4147-A177-3AD203B41FA5}">
                      <a16:colId xmlns:a16="http://schemas.microsoft.com/office/drawing/2014/main" val="4034731347"/>
                    </a:ext>
                  </a:extLst>
                </a:gridCol>
                <a:gridCol w="254340">
                  <a:extLst>
                    <a:ext uri="{9D8B030D-6E8A-4147-A177-3AD203B41FA5}">
                      <a16:colId xmlns:a16="http://schemas.microsoft.com/office/drawing/2014/main" val="3169217976"/>
                    </a:ext>
                  </a:extLst>
                </a:gridCol>
                <a:gridCol w="254340">
                  <a:extLst>
                    <a:ext uri="{9D8B030D-6E8A-4147-A177-3AD203B41FA5}">
                      <a16:colId xmlns:a16="http://schemas.microsoft.com/office/drawing/2014/main" val="2033441012"/>
                    </a:ext>
                  </a:extLst>
                </a:gridCol>
                <a:gridCol w="2304473">
                  <a:extLst>
                    <a:ext uri="{9D8B030D-6E8A-4147-A177-3AD203B41FA5}">
                      <a16:colId xmlns:a16="http://schemas.microsoft.com/office/drawing/2014/main" val="3020466885"/>
                    </a:ext>
                  </a:extLst>
                </a:gridCol>
                <a:gridCol w="688517">
                  <a:extLst>
                    <a:ext uri="{9D8B030D-6E8A-4147-A177-3AD203B41FA5}">
                      <a16:colId xmlns:a16="http://schemas.microsoft.com/office/drawing/2014/main" val="504152875"/>
                    </a:ext>
                  </a:extLst>
                </a:gridCol>
                <a:gridCol w="688517">
                  <a:extLst>
                    <a:ext uri="{9D8B030D-6E8A-4147-A177-3AD203B41FA5}">
                      <a16:colId xmlns:a16="http://schemas.microsoft.com/office/drawing/2014/main" val="3848240282"/>
                    </a:ext>
                  </a:extLst>
                </a:gridCol>
                <a:gridCol w="688517">
                  <a:extLst>
                    <a:ext uri="{9D8B030D-6E8A-4147-A177-3AD203B41FA5}">
                      <a16:colId xmlns:a16="http://schemas.microsoft.com/office/drawing/2014/main" val="647889316"/>
                    </a:ext>
                  </a:extLst>
                </a:gridCol>
                <a:gridCol w="688517">
                  <a:extLst>
                    <a:ext uri="{9D8B030D-6E8A-4147-A177-3AD203B41FA5}">
                      <a16:colId xmlns:a16="http://schemas.microsoft.com/office/drawing/2014/main" val="4274756911"/>
                    </a:ext>
                  </a:extLst>
                </a:gridCol>
                <a:gridCol w="626858">
                  <a:extLst>
                    <a:ext uri="{9D8B030D-6E8A-4147-A177-3AD203B41FA5}">
                      <a16:colId xmlns:a16="http://schemas.microsoft.com/office/drawing/2014/main" val="3232117381"/>
                    </a:ext>
                  </a:extLst>
                </a:gridCol>
                <a:gridCol w="616581">
                  <a:extLst>
                    <a:ext uri="{9D8B030D-6E8A-4147-A177-3AD203B41FA5}">
                      <a16:colId xmlns:a16="http://schemas.microsoft.com/office/drawing/2014/main" val="4154561660"/>
                    </a:ext>
                  </a:extLst>
                </a:gridCol>
              </a:tblGrid>
              <a:tr h="980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785927"/>
                  </a:ext>
                </a:extLst>
              </a:tr>
              <a:tr h="3003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499419"/>
                  </a:ext>
                </a:extLst>
              </a:tr>
              <a:tr h="12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574.470.788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13.213.156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463.037.880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5878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487.166.737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7.082.766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401.615.188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6360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71.165.101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-133.212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47.743.154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58537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448.667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0992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448.667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87193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5.392.484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5.100.629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713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782.954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506.465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709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2287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101.814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59.869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1454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363.378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30904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1.764.849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1.764.500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6766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32292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16844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9867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405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70580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7063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0992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34223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746.902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55518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32615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03405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5560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85414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966.927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60015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41821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291.525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5006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274.244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08492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82.071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00044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105.973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28228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166.766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22567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17129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4971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1.040.592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68368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1.040.592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22804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161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56797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5715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6.116.321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9922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6.116.321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839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91C281-974E-41DB-937F-FB42A3675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6959"/>
              </p:ext>
            </p:extLst>
          </p:nvPr>
        </p:nvGraphicFramePr>
        <p:xfrm>
          <a:off x="553847" y="1875290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136468063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85643181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78927393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43508377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51133693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76173347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94241629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485606011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759472911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19974516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95918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46464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0366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500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9384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3842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4579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5726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0939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6551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5037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469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530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1056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2320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492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9667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5229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1589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7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84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5F89AAD-227F-4039-875E-DCA6C5C8A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039091"/>
              </p:ext>
            </p:extLst>
          </p:nvPr>
        </p:nvGraphicFramePr>
        <p:xfrm>
          <a:off x="539552" y="1993179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36242113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6459923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879080103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51208937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0604754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9035001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45631176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4907562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43102393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91606495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8180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0842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82.819.983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5.603.088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67.426.354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782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41.895.873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35.198.019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2576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20.801.158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42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4631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84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738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3376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973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337.753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9425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5364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486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806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10.679.924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6558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10.679.924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7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FD4FD1-2100-4B17-A9F3-803F0449B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687610"/>
              </p:ext>
            </p:extLst>
          </p:nvPr>
        </p:nvGraphicFramePr>
        <p:xfrm>
          <a:off x="501720" y="1844351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01677358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40312416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23646030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18773292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27512299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5812607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7984201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1512747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92960442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96220683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13325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4496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3.747.890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6513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3.374.059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2.661.105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824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1.502.887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2713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2117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1597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1698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5547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9692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159764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597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077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096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835420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5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228.534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4122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6873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7325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83.074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9914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3290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982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357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A09590-8360-4582-8DE4-2FEDAC786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988012"/>
              </p:ext>
            </p:extLst>
          </p:nvPr>
        </p:nvGraphicFramePr>
        <p:xfrm>
          <a:off x="537724" y="1628754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87215585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2183404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4949089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28182207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737346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3892957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4300901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58383402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7632839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78892690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07879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24969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393.875.488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321.730.316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28850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321.265.554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5.946.855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268.962.554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13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45.445.999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523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19310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6094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4.721.673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7952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47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2803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4194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225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09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1431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9380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575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254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760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1.409.688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6207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1677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182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191.890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5134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753.003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975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7078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0590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8752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588.947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6281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588.947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634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F9446B-BE0C-4F95-B38B-8C967BBD81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66097"/>
              </p:ext>
            </p:extLst>
          </p:nvPr>
        </p:nvGraphicFramePr>
        <p:xfrm>
          <a:off x="481467" y="2303539"/>
          <a:ext cx="7886704" cy="225092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9762982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72750980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73674470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51465012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1128537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7680420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4530034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9116562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1716771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84282065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62652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08881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1819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76386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72958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19888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32320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7488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7609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78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39496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18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2084E4-2148-4727-BBEF-8DAC56CF9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5125"/>
              </p:ext>
            </p:extLst>
          </p:nvPr>
        </p:nvGraphicFramePr>
        <p:xfrm>
          <a:off x="621754" y="1921797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05959922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411883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4110290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39193168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542000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46852627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9584160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48623089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01902416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045140603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30351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90377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113.565.118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544.442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45.294.653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0969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20.454.164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16.563.760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4742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25.756.088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11467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1680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18682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9429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9937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7576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439.877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95406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1235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835.884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106.561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4415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246.594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56986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6333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9922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06561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13644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72467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545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28173E-E5A3-4E0E-A993-04854C9FE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67816"/>
              </p:ext>
            </p:extLst>
          </p:nvPr>
        </p:nvGraphicFramePr>
        <p:xfrm>
          <a:off x="683567" y="2010753"/>
          <a:ext cx="7704857" cy="3266373"/>
        </p:xfrm>
        <a:graphic>
          <a:graphicData uri="http://schemas.openxmlformats.org/drawingml/2006/table">
            <a:tbl>
              <a:tblPr/>
              <a:tblGrid>
                <a:gridCol w="689450">
                  <a:extLst>
                    <a:ext uri="{9D8B030D-6E8A-4147-A177-3AD203B41FA5}">
                      <a16:colId xmlns:a16="http://schemas.microsoft.com/office/drawing/2014/main" val="1640507121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00438817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626034969"/>
                    </a:ext>
                  </a:extLst>
                </a:gridCol>
                <a:gridCol w="2307597">
                  <a:extLst>
                    <a:ext uri="{9D8B030D-6E8A-4147-A177-3AD203B41FA5}">
                      <a16:colId xmlns:a16="http://schemas.microsoft.com/office/drawing/2014/main" val="1591624989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3180432172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1690639093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3130274257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1750873875"/>
                    </a:ext>
                  </a:extLst>
                </a:gridCol>
                <a:gridCol w="720320">
                  <a:extLst>
                    <a:ext uri="{9D8B030D-6E8A-4147-A177-3AD203B41FA5}">
                      <a16:colId xmlns:a16="http://schemas.microsoft.com/office/drawing/2014/main" val="2690599732"/>
                    </a:ext>
                  </a:extLst>
                </a:gridCol>
                <a:gridCol w="720320">
                  <a:extLst>
                    <a:ext uri="{9D8B030D-6E8A-4147-A177-3AD203B41FA5}">
                      <a16:colId xmlns:a16="http://schemas.microsoft.com/office/drawing/2014/main" val="44907797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40983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563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81.170.027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6.823.369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62.648.159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3598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30.004.058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1.154.301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24.858.444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3606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28.128.726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00781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51577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1059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497.205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32677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497.205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05765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27122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5143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10448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7670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8852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69255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5854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8.541.542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3664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8.541.542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610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C61112-9C9C-4763-9D8B-5EE30F825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253024"/>
              </p:ext>
            </p:extLst>
          </p:nvPr>
        </p:nvGraphicFramePr>
        <p:xfrm>
          <a:off x="668171" y="1523029"/>
          <a:ext cx="7416825" cy="4364159"/>
        </p:xfrm>
        <a:graphic>
          <a:graphicData uri="http://schemas.openxmlformats.org/drawingml/2006/table">
            <a:tbl>
              <a:tblPr/>
              <a:tblGrid>
                <a:gridCol w="663676">
                  <a:extLst>
                    <a:ext uri="{9D8B030D-6E8A-4147-A177-3AD203B41FA5}">
                      <a16:colId xmlns:a16="http://schemas.microsoft.com/office/drawing/2014/main" val="2072441738"/>
                    </a:ext>
                  </a:extLst>
                </a:gridCol>
                <a:gridCol w="245164">
                  <a:extLst>
                    <a:ext uri="{9D8B030D-6E8A-4147-A177-3AD203B41FA5}">
                      <a16:colId xmlns:a16="http://schemas.microsoft.com/office/drawing/2014/main" val="4200189474"/>
                    </a:ext>
                  </a:extLst>
                </a:gridCol>
                <a:gridCol w="245164">
                  <a:extLst>
                    <a:ext uri="{9D8B030D-6E8A-4147-A177-3AD203B41FA5}">
                      <a16:colId xmlns:a16="http://schemas.microsoft.com/office/drawing/2014/main" val="100221436"/>
                    </a:ext>
                  </a:extLst>
                </a:gridCol>
                <a:gridCol w="2221333">
                  <a:extLst>
                    <a:ext uri="{9D8B030D-6E8A-4147-A177-3AD203B41FA5}">
                      <a16:colId xmlns:a16="http://schemas.microsoft.com/office/drawing/2014/main" val="3892933388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2220560196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2824193213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3527601895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1828305252"/>
                    </a:ext>
                  </a:extLst>
                </a:gridCol>
                <a:gridCol w="693392">
                  <a:extLst>
                    <a:ext uri="{9D8B030D-6E8A-4147-A177-3AD203B41FA5}">
                      <a16:colId xmlns:a16="http://schemas.microsoft.com/office/drawing/2014/main" val="1949860073"/>
                    </a:ext>
                  </a:extLst>
                </a:gridCol>
                <a:gridCol w="693392">
                  <a:extLst>
                    <a:ext uri="{9D8B030D-6E8A-4147-A177-3AD203B41FA5}">
                      <a16:colId xmlns:a16="http://schemas.microsoft.com/office/drawing/2014/main" val="1298746589"/>
                    </a:ext>
                  </a:extLst>
                </a:gridCol>
              </a:tblGrid>
              <a:tr h="113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56007"/>
                  </a:ext>
                </a:extLst>
              </a:tr>
              <a:tr h="347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7971"/>
                  </a:ext>
                </a:extLst>
              </a:tr>
              <a:tr h="148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230.684.903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3.413.425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184.179.943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9081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193.048.984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160.038.125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62458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29.620.411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17.630.988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99080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3.953.260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3.865.621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41304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652.835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97306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84801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3130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86538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1.715.250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1.707.539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01218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8710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7308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86189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8237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94721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6810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09052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27648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49424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546.621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58258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415.348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3483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35.843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4232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73598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05960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83514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77407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5961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52837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3269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16517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5573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5829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07190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76711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519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C3F671-9563-46E7-B628-EDD7A0E3F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102123"/>
              </p:ext>
            </p:extLst>
          </p:nvPr>
        </p:nvGraphicFramePr>
        <p:xfrm>
          <a:off x="536627" y="2185067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54862206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5441432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773002937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08105684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2516663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5212910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899740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6132687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30002382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8032332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42007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9592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3411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664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0669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2660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6674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3417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84270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4467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3271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865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2992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7855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052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557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584021A-5787-4CE2-97F8-9CB310F96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46975"/>
              </p:ext>
            </p:extLst>
          </p:nvPr>
        </p:nvGraphicFramePr>
        <p:xfrm>
          <a:off x="628648" y="2066884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92513723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58320115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3435055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68448761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3172159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61788044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3880489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43074401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863803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2742741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97128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79901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31.307.087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7347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15.792.738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12.750.771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0107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19.335.004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1.834.908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13.951.419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7673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977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307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7769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794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6146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2157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0073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778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1477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85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501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129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826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72FB4D-147A-434A-8742-BF8F4232E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117930"/>
              </p:ext>
            </p:extLst>
          </p:nvPr>
        </p:nvGraphicFramePr>
        <p:xfrm>
          <a:off x="628648" y="1739814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71553950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5926295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156005422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65730314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6021135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9581139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4595550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5373355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04076608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4997897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4966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79036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7.145.881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4.617.497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948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1.586.526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1.177.406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713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716.868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325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111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72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2.454.274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7115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5909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649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4237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4046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2.013.504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3051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8705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50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4774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145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7369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7855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4908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4960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6945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1354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3658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72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903B80-22CE-47F0-9241-511F1180C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495935"/>
              </p:ext>
            </p:extLst>
          </p:nvPr>
        </p:nvGraphicFramePr>
        <p:xfrm>
          <a:off x="575311" y="2021741"/>
          <a:ext cx="7993375" cy="2814517"/>
        </p:xfrm>
        <a:graphic>
          <a:graphicData uri="http://schemas.openxmlformats.org/drawingml/2006/table">
            <a:tbl>
              <a:tblPr/>
              <a:tblGrid>
                <a:gridCol w="715267">
                  <a:extLst>
                    <a:ext uri="{9D8B030D-6E8A-4147-A177-3AD203B41FA5}">
                      <a16:colId xmlns:a16="http://schemas.microsoft.com/office/drawing/2014/main" val="1101780678"/>
                    </a:ext>
                  </a:extLst>
                </a:gridCol>
                <a:gridCol w="264222">
                  <a:extLst>
                    <a:ext uri="{9D8B030D-6E8A-4147-A177-3AD203B41FA5}">
                      <a16:colId xmlns:a16="http://schemas.microsoft.com/office/drawing/2014/main" val="3007263542"/>
                    </a:ext>
                  </a:extLst>
                </a:gridCol>
                <a:gridCol w="264222">
                  <a:extLst>
                    <a:ext uri="{9D8B030D-6E8A-4147-A177-3AD203B41FA5}">
                      <a16:colId xmlns:a16="http://schemas.microsoft.com/office/drawing/2014/main" val="4271617460"/>
                    </a:ext>
                  </a:extLst>
                </a:gridCol>
                <a:gridCol w="2394008">
                  <a:extLst>
                    <a:ext uri="{9D8B030D-6E8A-4147-A177-3AD203B41FA5}">
                      <a16:colId xmlns:a16="http://schemas.microsoft.com/office/drawing/2014/main" val="1618739077"/>
                    </a:ext>
                  </a:extLst>
                </a:gridCol>
                <a:gridCol w="715267">
                  <a:extLst>
                    <a:ext uri="{9D8B030D-6E8A-4147-A177-3AD203B41FA5}">
                      <a16:colId xmlns:a16="http://schemas.microsoft.com/office/drawing/2014/main" val="2937861397"/>
                    </a:ext>
                  </a:extLst>
                </a:gridCol>
                <a:gridCol w="715267">
                  <a:extLst>
                    <a:ext uri="{9D8B030D-6E8A-4147-A177-3AD203B41FA5}">
                      <a16:colId xmlns:a16="http://schemas.microsoft.com/office/drawing/2014/main" val="2925062820"/>
                    </a:ext>
                  </a:extLst>
                </a:gridCol>
                <a:gridCol w="715267">
                  <a:extLst>
                    <a:ext uri="{9D8B030D-6E8A-4147-A177-3AD203B41FA5}">
                      <a16:colId xmlns:a16="http://schemas.microsoft.com/office/drawing/2014/main" val="2445328649"/>
                    </a:ext>
                  </a:extLst>
                </a:gridCol>
                <a:gridCol w="715267">
                  <a:extLst>
                    <a:ext uri="{9D8B030D-6E8A-4147-A177-3AD203B41FA5}">
                      <a16:colId xmlns:a16="http://schemas.microsoft.com/office/drawing/2014/main" val="2117364788"/>
                    </a:ext>
                  </a:extLst>
                </a:gridCol>
                <a:gridCol w="747294">
                  <a:extLst>
                    <a:ext uri="{9D8B030D-6E8A-4147-A177-3AD203B41FA5}">
                      <a16:colId xmlns:a16="http://schemas.microsoft.com/office/drawing/2014/main" val="610393952"/>
                    </a:ext>
                  </a:extLst>
                </a:gridCol>
                <a:gridCol w="747294">
                  <a:extLst>
                    <a:ext uri="{9D8B030D-6E8A-4147-A177-3AD203B41FA5}">
                      <a16:colId xmlns:a16="http://schemas.microsoft.com/office/drawing/2014/main" val="1248780664"/>
                    </a:ext>
                  </a:extLst>
                </a:gridCol>
              </a:tblGrid>
              <a:tr h="1531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503705"/>
                  </a:ext>
                </a:extLst>
              </a:tr>
              <a:tr h="4690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71113"/>
                  </a:ext>
                </a:extLst>
              </a:tr>
              <a:tr h="201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4.613.964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3.120.247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878749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2.694.356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2.150.549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952966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847.553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053813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42210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900059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242800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480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382283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244666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47478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496137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9863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79837"/>
                  </a:ext>
                </a:extLst>
              </a:tr>
              <a:tr h="15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15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B7DE8E3-7DB0-46E7-9D54-264E2901C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200922"/>
              </p:ext>
            </p:extLst>
          </p:nvPr>
        </p:nvGraphicFramePr>
        <p:xfrm>
          <a:off x="488200" y="2249598"/>
          <a:ext cx="7886704" cy="2853030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85325017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93030099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8691708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416061377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6469815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7361199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6091188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6017210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64874503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154783737"/>
                    </a:ext>
                  </a:extLst>
                </a:gridCol>
              </a:tblGrid>
              <a:tr h="1552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366337"/>
                  </a:ext>
                </a:extLst>
              </a:tr>
              <a:tr h="4755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884639"/>
                  </a:ext>
                </a:extLst>
              </a:tr>
              <a:tr h="203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4.534.734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691569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2.331.766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812408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1.532.432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74758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21681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121739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103009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912100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72977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398724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26181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135057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272.042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826816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205684"/>
                  </a:ext>
                </a:extLst>
              </a:tr>
              <a:tr h="155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12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58FC5B-1FAA-42D5-A2E8-8847D0302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643497"/>
              </p:ext>
            </p:extLst>
          </p:nvPr>
        </p:nvGraphicFramePr>
        <p:xfrm>
          <a:off x="495638" y="1565826"/>
          <a:ext cx="8036800" cy="4494291"/>
        </p:xfrm>
        <a:graphic>
          <a:graphicData uri="http://schemas.openxmlformats.org/drawingml/2006/table">
            <a:tbl>
              <a:tblPr/>
              <a:tblGrid>
                <a:gridCol w="719153">
                  <a:extLst>
                    <a:ext uri="{9D8B030D-6E8A-4147-A177-3AD203B41FA5}">
                      <a16:colId xmlns:a16="http://schemas.microsoft.com/office/drawing/2014/main" val="3760096511"/>
                    </a:ext>
                  </a:extLst>
                </a:gridCol>
                <a:gridCol w="265657">
                  <a:extLst>
                    <a:ext uri="{9D8B030D-6E8A-4147-A177-3AD203B41FA5}">
                      <a16:colId xmlns:a16="http://schemas.microsoft.com/office/drawing/2014/main" val="2820123196"/>
                    </a:ext>
                  </a:extLst>
                </a:gridCol>
                <a:gridCol w="265657">
                  <a:extLst>
                    <a:ext uri="{9D8B030D-6E8A-4147-A177-3AD203B41FA5}">
                      <a16:colId xmlns:a16="http://schemas.microsoft.com/office/drawing/2014/main" val="3818506445"/>
                    </a:ext>
                  </a:extLst>
                </a:gridCol>
                <a:gridCol w="2407015">
                  <a:extLst>
                    <a:ext uri="{9D8B030D-6E8A-4147-A177-3AD203B41FA5}">
                      <a16:colId xmlns:a16="http://schemas.microsoft.com/office/drawing/2014/main" val="2483173594"/>
                    </a:ext>
                  </a:extLst>
                </a:gridCol>
                <a:gridCol w="719153">
                  <a:extLst>
                    <a:ext uri="{9D8B030D-6E8A-4147-A177-3AD203B41FA5}">
                      <a16:colId xmlns:a16="http://schemas.microsoft.com/office/drawing/2014/main" val="2686715581"/>
                    </a:ext>
                  </a:extLst>
                </a:gridCol>
                <a:gridCol w="719153">
                  <a:extLst>
                    <a:ext uri="{9D8B030D-6E8A-4147-A177-3AD203B41FA5}">
                      <a16:colId xmlns:a16="http://schemas.microsoft.com/office/drawing/2014/main" val="661959664"/>
                    </a:ext>
                  </a:extLst>
                </a:gridCol>
                <a:gridCol w="719153">
                  <a:extLst>
                    <a:ext uri="{9D8B030D-6E8A-4147-A177-3AD203B41FA5}">
                      <a16:colId xmlns:a16="http://schemas.microsoft.com/office/drawing/2014/main" val="524849604"/>
                    </a:ext>
                  </a:extLst>
                </a:gridCol>
                <a:gridCol w="719153">
                  <a:extLst>
                    <a:ext uri="{9D8B030D-6E8A-4147-A177-3AD203B41FA5}">
                      <a16:colId xmlns:a16="http://schemas.microsoft.com/office/drawing/2014/main" val="3451562651"/>
                    </a:ext>
                  </a:extLst>
                </a:gridCol>
                <a:gridCol w="751353">
                  <a:extLst>
                    <a:ext uri="{9D8B030D-6E8A-4147-A177-3AD203B41FA5}">
                      <a16:colId xmlns:a16="http://schemas.microsoft.com/office/drawing/2014/main" val="3728673659"/>
                    </a:ext>
                  </a:extLst>
                </a:gridCol>
                <a:gridCol w="751353">
                  <a:extLst>
                    <a:ext uri="{9D8B030D-6E8A-4147-A177-3AD203B41FA5}">
                      <a16:colId xmlns:a16="http://schemas.microsoft.com/office/drawing/2014/main" val="2955125019"/>
                    </a:ext>
                  </a:extLst>
                </a:gridCol>
              </a:tblGrid>
              <a:tr h="994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929467"/>
                  </a:ext>
                </a:extLst>
              </a:tr>
              <a:tr h="3001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97965"/>
                  </a:ext>
                </a:extLst>
              </a:tr>
              <a:tr h="128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312.858.333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4.283.125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260.354.122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698303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121.094.794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8.370.091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97.286.330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056326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18.649.415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36417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872.584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72941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113.270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368471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759.314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516857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1.284.025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1.230.440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697376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1.077.678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510636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62350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070570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85.947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9024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496618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1080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122.454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71653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122.454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417767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12.578.907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642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1.489.797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86935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494759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420.957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4904"/>
                  </a:ext>
                </a:extLst>
              </a:tr>
              <a:tr h="182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75.883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25473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670502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8.436.109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19838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407.963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78881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187.824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86119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5.946.569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989193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891.281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645155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1.002.472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983585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91.659.990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-7.126.328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16506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867136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120086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86818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500029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37.782.263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9885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31.906.935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95129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31.906.935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732976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5.875.328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32293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843774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5.801.714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39787"/>
                  </a:ext>
                </a:extLst>
              </a:tr>
              <a:tr h="1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3.045.510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63628"/>
                  </a:ext>
                </a:extLst>
              </a:tr>
              <a:tr h="99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3.045.510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020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4AC9471-8083-418B-8EEE-9147E50F2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065464"/>
              </p:ext>
            </p:extLst>
          </p:nvPr>
        </p:nvGraphicFramePr>
        <p:xfrm>
          <a:off x="562829" y="2058341"/>
          <a:ext cx="8021803" cy="3106606"/>
        </p:xfrm>
        <a:graphic>
          <a:graphicData uri="http://schemas.openxmlformats.org/drawingml/2006/table">
            <a:tbl>
              <a:tblPr/>
              <a:tblGrid>
                <a:gridCol w="717811">
                  <a:extLst>
                    <a:ext uri="{9D8B030D-6E8A-4147-A177-3AD203B41FA5}">
                      <a16:colId xmlns:a16="http://schemas.microsoft.com/office/drawing/2014/main" val="926711800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987489415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2294868726"/>
                    </a:ext>
                  </a:extLst>
                </a:gridCol>
                <a:gridCol w="2402522">
                  <a:extLst>
                    <a:ext uri="{9D8B030D-6E8A-4147-A177-3AD203B41FA5}">
                      <a16:colId xmlns:a16="http://schemas.microsoft.com/office/drawing/2014/main" val="1896891441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4147603159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2136306713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1392693440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2750575407"/>
                    </a:ext>
                  </a:extLst>
                </a:gridCol>
                <a:gridCol w="749951">
                  <a:extLst>
                    <a:ext uri="{9D8B030D-6E8A-4147-A177-3AD203B41FA5}">
                      <a16:colId xmlns:a16="http://schemas.microsoft.com/office/drawing/2014/main" val="4064930519"/>
                    </a:ext>
                  </a:extLst>
                </a:gridCol>
                <a:gridCol w="749951">
                  <a:extLst>
                    <a:ext uri="{9D8B030D-6E8A-4147-A177-3AD203B41FA5}">
                      <a16:colId xmlns:a16="http://schemas.microsoft.com/office/drawing/2014/main" val="3427065362"/>
                    </a:ext>
                  </a:extLst>
                </a:gridCol>
              </a:tblGrid>
              <a:tr h="1603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567650"/>
                  </a:ext>
                </a:extLst>
              </a:tr>
              <a:tr h="491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97623"/>
                  </a:ext>
                </a:extLst>
              </a:tr>
              <a:tr h="210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1.704.762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04722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666.369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002826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922.013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13383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659894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677485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341430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39335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4643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12695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80602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933437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79100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91109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30110"/>
                  </a:ext>
                </a:extLst>
              </a:tr>
              <a:tr h="160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506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F29034-80E6-461E-A730-0247024E8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53123"/>
              </p:ext>
            </p:extLst>
          </p:nvPr>
        </p:nvGraphicFramePr>
        <p:xfrm>
          <a:off x="539551" y="1853248"/>
          <a:ext cx="7975803" cy="3612816"/>
        </p:xfrm>
        <a:graphic>
          <a:graphicData uri="http://schemas.openxmlformats.org/drawingml/2006/table">
            <a:tbl>
              <a:tblPr/>
              <a:tblGrid>
                <a:gridCol w="713695">
                  <a:extLst>
                    <a:ext uri="{9D8B030D-6E8A-4147-A177-3AD203B41FA5}">
                      <a16:colId xmlns:a16="http://schemas.microsoft.com/office/drawing/2014/main" val="2158972122"/>
                    </a:ext>
                  </a:extLst>
                </a:gridCol>
                <a:gridCol w="263641">
                  <a:extLst>
                    <a:ext uri="{9D8B030D-6E8A-4147-A177-3AD203B41FA5}">
                      <a16:colId xmlns:a16="http://schemas.microsoft.com/office/drawing/2014/main" val="3224349860"/>
                    </a:ext>
                  </a:extLst>
                </a:gridCol>
                <a:gridCol w="263641">
                  <a:extLst>
                    <a:ext uri="{9D8B030D-6E8A-4147-A177-3AD203B41FA5}">
                      <a16:colId xmlns:a16="http://schemas.microsoft.com/office/drawing/2014/main" val="1318722477"/>
                    </a:ext>
                  </a:extLst>
                </a:gridCol>
                <a:gridCol w="2388744">
                  <a:extLst>
                    <a:ext uri="{9D8B030D-6E8A-4147-A177-3AD203B41FA5}">
                      <a16:colId xmlns:a16="http://schemas.microsoft.com/office/drawing/2014/main" val="3465043894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4198895269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3053174583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336396614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692653114"/>
                    </a:ext>
                  </a:extLst>
                </a:gridCol>
                <a:gridCol w="745651">
                  <a:extLst>
                    <a:ext uri="{9D8B030D-6E8A-4147-A177-3AD203B41FA5}">
                      <a16:colId xmlns:a16="http://schemas.microsoft.com/office/drawing/2014/main" val="1161546493"/>
                    </a:ext>
                  </a:extLst>
                </a:gridCol>
                <a:gridCol w="745651">
                  <a:extLst>
                    <a:ext uri="{9D8B030D-6E8A-4147-A177-3AD203B41FA5}">
                      <a16:colId xmlns:a16="http://schemas.microsoft.com/office/drawing/2014/main" val="3992286700"/>
                    </a:ext>
                  </a:extLst>
                </a:gridCol>
              </a:tblGrid>
              <a:tr h="142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057465"/>
                  </a:ext>
                </a:extLst>
              </a:tr>
              <a:tr h="4360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015417"/>
                  </a:ext>
                </a:extLst>
              </a:tr>
              <a:tr h="186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15.706.000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2.434.387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11.915.706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63754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10.418.911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7.868.525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48718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1.360.195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973877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1.457.430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1.457.430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1.320.360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02050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1.203.864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17996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93789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1.086.527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991.296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97052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52916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15415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257.150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81933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28815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848312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935932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789268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268.809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07094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06202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1617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97872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52957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469560"/>
                  </a:ext>
                </a:extLst>
              </a:tr>
              <a:tr h="14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098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2F24C0-6C87-4DFF-8ADE-6071D60AD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379827"/>
              </p:ext>
            </p:extLst>
          </p:nvPr>
        </p:nvGraphicFramePr>
        <p:xfrm>
          <a:off x="565694" y="2052732"/>
          <a:ext cx="7994771" cy="3300229"/>
        </p:xfrm>
        <a:graphic>
          <a:graphicData uri="http://schemas.openxmlformats.org/drawingml/2006/table">
            <a:tbl>
              <a:tblPr/>
              <a:tblGrid>
                <a:gridCol w="715392">
                  <a:extLst>
                    <a:ext uri="{9D8B030D-6E8A-4147-A177-3AD203B41FA5}">
                      <a16:colId xmlns:a16="http://schemas.microsoft.com/office/drawing/2014/main" val="1793271972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4274954162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324938360"/>
                    </a:ext>
                  </a:extLst>
                </a:gridCol>
                <a:gridCol w="2394427">
                  <a:extLst>
                    <a:ext uri="{9D8B030D-6E8A-4147-A177-3AD203B41FA5}">
                      <a16:colId xmlns:a16="http://schemas.microsoft.com/office/drawing/2014/main" val="2554378341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405952760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140053945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1195155980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4212488019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3082770351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262106099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01708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76083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4.890.991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3.608.671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7264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2.976.162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-96.241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2.340.901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7166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653.101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8218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5153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4523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951.873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683.403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58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4726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381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582.977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774756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582.977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100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707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9320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16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6466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3398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343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5481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0343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945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6B1D0E-7D7A-4D18-BD59-9347B20E8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75434"/>
              </p:ext>
            </p:extLst>
          </p:nvPr>
        </p:nvGraphicFramePr>
        <p:xfrm>
          <a:off x="827583" y="1661869"/>
          <a:ext cx="7373542" cy="4351328"/>
        </p:xfrm>
        <a:graphic>
          <a:graphicData uri="http://schemas.openxmlformats.org/drawingml/2006/table">
            <a:tbl>
              <a:tblPr/>
              <a:tblGrid>
                <a:gridCol w="659803">
                  <a:extLst>
                    <a:ext uri="{9D8B030D-6E8A-4147-A177-3AD203B41FA5}">
                      <a16:colId xmlns:a16="http://schemas.microsoft.com/office/drawing/2014/main" val="1105804652"/>
                    </a:ext>
                  </a:extLst>
                </a:gridCol>
                <a:gridCol w="243733">
                  <a:extLst>
                    <a:ext uri="{9D8B030D-6E8A-4147-A177-3AD203B41FA5}">
                      <a16:colId xmlns:a16="http://schemas.microsoft.com/office/drawing/2014/main" val="1539408818"/>
                    </a:ext>
                  </a:extLst>
                </a:gridCol>
                <a:gridCol w="243733">
                  <a:extLst>
                    <a:ext uri="{9D8B030D-6E8A-4147-A177-3AD203B41FA5}">
                      <a16:colId xmlns:a16="http://schemas.microsoft.com/office/drawing/2014/main" val="1454153564"/>
                    </a:ext>
                  </a:extLst>
                </a:gridCol>
                <a:gridCol w="2208369">
                  <a:extLst>
                    <a:ext uri="{9D8B030D-6E8A-4147-A177-3AD203B41FA5}">
                      <a16:colId xmlns:a16="http://schemas.microsoft.com/office/drawing/2014/main" val="1408242709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163648889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1858739074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2444884086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1152511470"/>
                    </a:ext>
                  </a:extLst>
                </a:gridCol>
                <a:gridCol w="689346">
                  <a:extLst>
                    <a:ext uri="{9D8B030D-6E8A-4147-A177-3AD203B41FA5}">
                      <a16:colId xmlns:a16="http://schemas.microsoft.com/office/drawing/2014/main" val="1956783728"/>
                    </a:ext>
                  </a:extLst>
                </a:gridCol>
                <a:gridCol w="689346">
                  <a:extLst>
                    <a:ext uri="{9D8B030D-6E8A-4147-A177-3AD203B41FA5}">
                      <a16:colId xmlns:a16="http://schemas.microsoft.com/office/drawing/2014/main" val="3824643134"/>
                    </a:ext>
                  </a:extLst>
                </a:gridCol>
              </a:tblGrid>
              <a:tr h="1265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8725"/>
                  </a:ext>
                </a:extLst>
              </a:tr>
              <a:tr h="3876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333682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10.383.518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70212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528.083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4700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1.257.764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701.875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1947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11.558.578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8.972.347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35140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5.313.165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-212.676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5.313.165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57500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87195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-21.821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4948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8865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360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4900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-91.549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029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6.245.413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3.659.182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93596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2436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1.184.636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671.310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31501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4.517.052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2.552.102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62761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92590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319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57.141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87101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39120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833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72839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431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51568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5204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25443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39055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7946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1658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28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3FEFBB-502D-4B33-B570-4F28EEB10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993885"/>
              </p:ext>
            </p:extLst>
          </p:nvPr>
        </p:nvGraphicFramePr>
        <p:xfrm>
          <a:off x="408408" y="2288297"/>
          <a:ext cx="8124032" cy="2623259"/>
        </p:xfrm>
        <a:graphic>
          <a:graphicData uri="http://schemas.openxmlformats.org/drawingml/2006/table">
            <a:tbl>
              <a:tblPr/>
              <a:tblGrid>
                <a:gridCol w="726959">
                  <a:extLst>
                    <a:ext uri="{9D8B030D-6E8A-4147-A177-3AD203B41FA5}">
                      <a16:colId xmlns:a16="http://schemas.microsoft.com/office/drawing/2014/main" val="614851965"/>
                    </a:ext>
                  </a:extLst>
                </a:gridCol>
                <a:gridCol w="268541">
                  <a:extLst>
                    <a:ext uri="{9D8B030D-6E8A-4147-A177-3AD203B41FA5}">
                      <a16:colId xmlns:a16="http://schemas.microsoft.com/office/drawing/2014/main" val="2888847281"/>
                    </a:ext>
                  </a:extLst>
                </a:gridCol>
                <a:gridCol w="268541">
                  <a:extLst>
                    <a:ext uri="{9D8B030D-6E8A-4147-A177-3AD203B41FA5}">
                      <a16:colId xmlns:a16="http://schemas.microsoft.com/office/drawing/2014/main" val="3058880276"/>
                    </a:ext>
                  </a:extLst>
                </a:gridCol>
                <a:gridCol w="2433139">
                  <a:extLst>
                    <a:ext uri="{9D8B030D-6E8A-4147-A177-3AD203B41FA5}">
                      <a16:colId xmlns:a16="http://schemas.microsoft.com/office/drawing/2014/main" val="604779208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1429757392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467734569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2538885410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208544310"/>
                    </a:ext>
                  </a:extLst>
                </a:gridCol>
                <a:gridCol w="759508">
                  <a:extLst>
                    <a:ext uri="{9D8B030D-6E8A-4147-A177-3AD203B41FA5}">
                      <a16:colId xmlns:a16="http://schemas.microsoft.com/office/drawing/2014/main" val="2446412727"/>
                    </a:ext>
                  </a:extLst>
                </a:gridCol>
                <a:gridCol w="759508">
                  <a:extLst>
                    <a:ext uri="{9D8B030D-6E8A-4147-A177-3AD203B41FA5}">
                      <a16:colId xmlns:a16="http://schemas.microsoft.com/office/drawing/2014/main" val="3862579703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42579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59058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1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54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5871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3923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8980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598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73533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5894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9114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8352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200339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521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094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51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mayores 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3202845"/>
              </p:ext>
            </p:extLst>
          </p:nvPr>
        </p:nvGraphicFramePr>
        <p:xfrm>
          <a:off x="462360" y="1988840"/>
          <a:ext cx="8064895" cy="3597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702127"/>
              </p:ext>
            </p:extLst>
          </p:nvPr>
        </p:nvGraphicFramePr>
        <p:xfrm>
          <a:off x="1007604" y="2132856"/>
          <a:ext cx="7128792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B13815-58A6-4223-95B1-EA6762359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89237"/>
              </p:ext>
            </p:extLst>
          </p:nvPr>
        </p:nvGraphicFramePr>
        <p:xfrm>
          <a:off x="899592" y="1764444"/>
          <a:ext cx="7200800" cy="4400854"/>
        </p:xfrm>
        <a:graphic>
          <a:graphicData uri="http://schemas.openxmlformats.org/drawingml/2006/table">
            <a:tbl>
              <a:tblPr/>
              <a:tblGrid>
                <a:gridCol w="359133">
                  <a:extLst>
                    <a:ext uri="{9D8B030D-6E8A-4147-A177-3AD203B41FA5}">
                      <a16:colId xmlns:a16="http://schemas.microsoft.com/office/drawing/2014/main" val="1281124152"/>
                    </a:ext>
                  </a:extLst>
                </a:gridCol>
                <a:gridCol w="2557463">
                  <a:extLst>
                    <a:ext uri="{9D8B030D-6E8A-4147-A177-3AD203B41FA5}">
                      <a16:colId xmlns:a16="http://schemas.microsoft.com/office/drawing/2014/main" val="1987051987"/>
                    </a:ext>
                  </a:extLst>
                </a:gridCol>
                <a:gridCol w="943178">
                  <a:extLst>
                    <a:ext uri="{9D8B030D-6E8A-4147-A177-3AD203B41FA5}">
                      <a16:colId xmlns:a16="http://schemas.microsoft.com/office/drawing/2014/main" val="3779646271"/>
                    </a:ext>
                  </a:extLst>
                </a:gridCol>
                <a:gridCol w="899646">
                  <a:extLst>
                    <a:ext uri="{9D8B030D-6E8A-4147-A177-3AD203B41FA5}">
                      <a16:colId xmlns:a16="http://schemas.microsoft.com/office/drawing/2014/main" val="2367920317"/>
                    </a:ext>
                  </a:extLst>
                </a:gridCol>
                <a:gridCol w="783563">
                  <a:extLst>
                    <a:ext uri="{9D8B030D-6E8A-4147-A177-3AD203B41FA5}">
                      <a16:colId xmlns:a16="http://schemas.microsoft.com/office/drawing/2014/main" val="1727909321"/>
                    </a:ext>
                  </a:extLst>
                </a:gridCol>
                <a:gridCol w="859743">
                  <a:extLst>
                    <a:ext uri="{9D8B030D-6E8A-4147-A177-3AD203B41FA5}">
                      <a16:colId xmlns:a16="http://schemas.microsoft.com/office/drawing/2014/main" val="245567836"/>
                    </a:ext>
                  </a:extLst>
                </a:gridCol>
                <a:gridCol w="798074">
                  <a:extLst>
                    <a:ext uri="{9D8B030D-6E8A-4147-A177-3AD203B41FA5}">
                      <a16:colId xmlns:a16="http://schemas.microsoft.com/office/drawing/2014/main" val="674502608"/>
                    </a:ext>
                  </a:extLst>
                </a:gridCol>
              </a:tblGrid>
              <a:tr h="28765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943731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1.211.978.509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1.230.391.431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18.412.922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990.441.298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80,50%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696223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Fuerzas Armadas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1.189.375.656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15.875.105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960.362.058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80,75%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713239"/>
                  </a:ext>
                </a:extLst>
              </a:tr>
              <a:tr h="15130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567.000.891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7.085.016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455.880.967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80,40%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928074"/>
                  </a:ext>
                </a:extLst>
              </a:tr>
              <a:tr h="15130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392.671.405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321.141.369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81,78%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593876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229.703.360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2.920.209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183.339.722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79,82%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483492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Soportte Administrativo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15.599.479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2.327.866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11.809.185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75,70%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527175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FFAA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15.599.479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2.327.866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11.809.185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62286"/>
                  </a:ext>
                </a:extLst>
              </a:tr>
              <a:tr h="15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Otros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25.206.345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25.416.296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209.951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18.270.055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048326"/>
                  </a:ext>
                </a:extLst>
              </a:tr>
              <a:tr h="15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Gral. Movilización Nacional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6.934.293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4.405.909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686676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Subsecretía de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4.762.948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139.065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3.480.628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687703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10.383.518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875179"/>
                  </a:ext>
                </a:extLst>
              </a:tr>
              <a:tr h="15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180.547.349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3.304.034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137.859.418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519486"/>
                  </a:ext>
                </a:extLst>
              </a:tr>
              <a:tr h="15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72.134.807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56.746.430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78,67%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219645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72.587.334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854.301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54.106.617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74,54%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496055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35.825.208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1.881.453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27.006.371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75,38%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69431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ORGANISMOS DEPENDIENTES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276.846.393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8.662.217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211.257.459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60544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69.895.863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45.084.549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332867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206.950.530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8.327.879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166.172.910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1740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19.894.022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630.975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13.044.544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467928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5.422.328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3.747.890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279263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4.550.875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3.057.158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574158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4.534.734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929388"/>
                  </a:ext>
                </a:extLst>
              </a:tr>
              <a:tr h="148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1.704.762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852033"/>
                  </a:ext>
                </a:extLst>
              </a:tr>
              <a:tr h="1780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1.676.669.047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1.707.679.195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31.010.148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1.352.602.719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208377"/>
                  </a:ext>
                </a:extLst>
              </a:tr>
              <a:tr h="1780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TRASNFERENCIAS CONSOLIDABLES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10.502.119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-268.590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10.491.476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355037"/>
                  </a:ext>
                </a:extLst>
              </a:tr>
              <a:tr h="1780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1.697.177.076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31.278.738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1.342.111.243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399317"/>
                  </a:ext>
                </a:extLst>
              </a:tr>
              <a:tr h="14841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1.697.177.076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31.278.738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1.342.111.243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093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1356" y="575499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88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99EE9FE-BF41-4F7B-BF55-3F4F42E1D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773603"/>
              </p:ext>
            </p:extLst>
          </p:nvPr>
        </p:nvGraphicFramePr>
        <p:xfrm>
          <a:off x="490240" y="2168654"/>
          <a:ext cx="7931224" cy="3333750"/>
        </p:xfrm>
        <a:graphic>
          <a:graphicData uri="http://schemas.openxmlformats.org/drawingml/2006/table">
            <a:tbl>
              <a:tblPr/>
              <a:tblGrid>
                <a:gridCol w="847911">
                  <a:extLst>
                    <a:ext uri="{9D8B030D-6E8A-4147-A177-3AD203B41FA5}">
                      <a16:colId xmlns:a16="http://schemas.microsoft.com/office/drawing/2014/main" val="166711622"/>
                    </a:ext>
                  </a:extLst>
                </a:gridCol>
                <a:gridCol w="2299142">
                  <a:extLst>
                    <a:ext uri="{9D8B030D-6E8A-4147-A177-3AD203B41FA5}">
                      <a16:colId xmlns:a16="http://schemas.microsoft.com/office/drawing/2014/main" val="1835003943"/>
                    </a:ext>
                  </a:extLst>
                </a:gridCol>
                <a:gridCol w="841388">
                  <a:extLst>
                    <a:ext uri="{9D8B030D-6E8A-4147-A177-3AD203B41FA5}">
                      <a16:colId xmlns:a16="http://schemas.microsoft.com/office/drawing/2014/main" val="1422300599"/>
                    </a:ext>
                  </a:extLst>
                </a:gridCol>
                <a:gridCol w="808776">
                  <a:extLst>
                    <a:ext uri="{9D8B030D-6E8A-4147-A177-3AD203B41FA5}">
                      <a16:colId xmlns:a16="http://schemas.microsoft.com/office/drawing/2014/main" val="2788235517"/>
                    </a:ext>
                  </a:extLst>
                </a:gridCol>
                <a:gridCol w="769643">
                  <a:extLst>
                    <a:ext uri="{9D8B030D-6E8A-4147-A177-3AD203B41FA5}">
                      <a16:colId xmlns:a16="http://schemas.microsoft.com/office/drawing/2014/main" val="1151136682"/>
                    </a:ext>
                  </a:extLst>
                </a:gridCol>
                <a:gridCol w="772902">
                  <a:extLst>
                    <a:ext uri="{9D8B030D-6E8A-4147-A177-3AD203B41FA5}">
                      <a16:colId xmlns:a16="http://schemas.microsoft.com/office/drawing/2014/main" val="111787558"/>
                    </a:ext>
                  </a:extLst>
                </a:gridCol>
                <a:gridCol w="795731">
                  <a:extLst>
                    <a:ext uri="{9D8B030D-6E8A-4147-A177-3AD203B41FA5}">
                      <a16:colId xmlns:a16="http://schemas.microsoft.com/office/drawing/2014/main" val="2228183519"/>
                    </a:ext>
                  </a:extLst>
                </a:gridCol>
                <a:gridCol w="795731">
                  <a:extLst>
                    <a:ext uri="{9D8B030D-6E8A-4147-A177-3AD203B41FA5}">
                      <a16:colId xmlns:a16="http://schemas.microsoft.com/office/drawing/2014/main" val="171572459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74319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477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1.880.497.438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49.879.277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1.469.120.063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131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1.256.301.450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1.036.997.895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230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330.868.440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225.395.605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0165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2.976.943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804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23.123.460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18.506.245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963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028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219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25.794.552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14.385.573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559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135.119.141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-7.126.328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9218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360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2.023.136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309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38.973.418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3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33.990.860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25.726.867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33.896.574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259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03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9002B0B-811B-42B4-AFCD-A64958F0F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97413"/>
              </p:ext>
            </p:extLst>
          </p:nvPr>
        </p:nvGraphicFramePr>
        <p:xfrm>
          <a:off x="584076" y="2449132"/>
          <a:ext cx="7804349" cy="2152650"/>
        </p:xfrm>
        <a:graphic>
          <a:graphicData uri="http://schemas.openxmlformats.org/drawingml/2006/table">
            <a:tbl>
              <a:tblPr/>
              <a:tblGrid>
                <a:gridCol w="822156">
                  <a:extLst>
                    <a:ext uri="{9D8B030D-6E8A-4147-A177-3AD203B41FA5}">
                      <a16:colId xmlns:a16="http://schemas.microsoft.com/office/drawing/2014/main" val="3935714726"/>
                    </a:ext>
                  </a:extLst>
                </a:gridCol>
                <a:gridCol w="2196507">
                  <a:extLst>
                    <a:ext uri="{9D8B030D-6E8A-4147-A177-3AD203B41FA5}">
                      <a16:colId xmlns:a16="http://schemas.microsoft.com/office/drawing/2014/main" val="720511577"/>
                    </a:ext>
                  </a:extLst>
                </a:gridCol>
                <a:gridCol w="822156">
                  <a:extLst>
                    <a:ext uri="{9D8B030D-6E8A-4147-A177-3AD203B41FA5}">
                      <a16:colId xmlns:a16="http://schemas.microsoft.com/office/drawing/2014/main" val="3307543068"/>
                    </a:ext>
                  </a:extLst>
                </a:gridCol>
                <a:gridCol w="822156">
                  <a:extLst>
                    <a:ext uri="{9D8B030D-6E8A-4147-A177-3AD203B41FA5}">
                      <a16:colId xmlns:a16="http://schemas.microsoft.com/office/drawing/2014/main" val="2166803246"/>
                    </a:ext>
                  </a:extLst>
                </a:gridCol>
                <a:gridCol w="822156">
                  <a:extLst>
                    <a:ext uri="{9D8B030D-6E8A-4147-A177-3AD203B41FA5}">
                      <a16:colId xmlns:a16="http://schemas.microsoft.com/office/drawing/2014/main" val="2010767639"/>
                    </a:ext>
                  </a:extLst>
                </a:gridCol>
                <a:gridCol w="822156">
                  <a:extLst>
                    <a:ext uri="{9D8B030D-6E8A-4147-A177-3AD203B41FA5}">
                      <a16:colId xmlns:a16="http://schemas.microsoft.com/office/drawing/2014/main" val="386215646"/>
                    </a:ext>
                  </a:extLst>
                </a:gridCol>
                <a:gridCol w="748531">
                  <a:extLst>
                    <a:ext uri="{9D8B030D-6E8A-4147-A177-3AD203B41FA5}">
                      <a16:colId xmlns:a16="http://schemas.microsoft.com/office/drawing/2014/main" val="2910611284"/>
                    </a:ext>
                  </a:extLst>
                </a:gridCol>
                <a:gridCol w="748531">
                  <a:extLst>
                    <a:ext uri="{9D8B030D-6E8A-4147-A177-3AD203B41FA5}">
                      <a16:colId xmlns:a16="http://schemas.microsoft.com/office/drawing/2014/main" val="28508554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77427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8020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89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461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923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1645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007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153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2510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9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2B98759-345B-4786-99A7-0EDE16184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88366"/>
              </p:ext>
            </p:extLst>
          </p:nvPr>
        </p:nvGraphicFramePr>
        <p:xfrm>
          <a:off x="675260" y="1874145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3675770410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3966704780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138324830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13758227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26141398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275334291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561825311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3586527440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108310286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84684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075281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574.470.788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13.213.156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463.037.880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14819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82.819.983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5.603.088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67.426.354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472086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3.747.890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578731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393.875.488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321.730.316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708275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113.565.118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544.442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45.294.653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32737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81.170.027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6.823.369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62.648.159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67654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230.684.903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3.413.425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184.179.943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10556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31.307.087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146325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7.145.881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251.322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4.617.497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158086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4.613.964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3.120.247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2068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4.534.734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6751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312.858.333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4.283.125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260.354.122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471051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1.704.762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257668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15.706.000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2.434.387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11.915.706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71449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4.890.991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3.608.671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7112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10.383.518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960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5035</TotalTime>
  <Words>8459</Words>
  <Application>Microsoft Office PowerPoint</Application>
  <PresentationFormat>Presentación en pantalla (4:3)</PresentationFormat>
  <Paragraphs>5034</Paragraphs>
  <Slides>29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OCTUBRE 2019 PARTIDA 11: MINISTERIO DE DEFENSA NACIONAL</vt:lpstr>
      <vt:lpstr>EJECUCIÓN ACUMULADA DE GASTOS A OCTUBRE 2019  PARTIDA 11 MINISTERIO DE DEFENSA NACIONAL</vt:lpstr>
      <vt:lpstr>EJECUCIÓN ACUMULADA DE GASTOS A OCTUBRE 2019  PARTIDA 11 MINISTERIO DE DEFENSA NACIONAL</vt:lpstr>
      <vt:lpstr>COMPORTAMIENTO DE LA EJECUCIÓN MENSUAL DE GASTOS A OCTUBRE 2019 PARTIDA 11 MINISTERIO DE DEFENSA NACIONAL</vt:lpstr>
      <vt:lpstr>COMPORTAMIENTO DE LA EJECUCIÓN ACUMULADA DE GASTOS A OCTUBRE 2019  PARTIDA 11 MINISTERIO DE DEFENSA NACIONAL</vt:lpstr>
      <vt:lpstr>EJECUCIÓN ACUMULADA DE GASTOS A OCTUBRE 2019  PARTIDA 11 MINISTERIO DE DEFENSA NACIONAL</vt:lpstr>
      <vt:lpstr>EJECUCIÓN ACUMULADA DE GASTOS A OCTUBRE 2019  PARTIDA 11 MINISTERIO DE DEFENSA NACIONAL</vt:lpstr>
      <vt:lpstr>EJECUCIÓN ACUMULADA DE GASTOS A OCTUBRE 2019  PARTIDA 11 MINISTERIO DE DEFENSA NACIONAL</vt:lpstr>
      <vt:lpstr>EJECUCIÓN ACUMULADA DE GASTOS A OCTUBRE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359</cp:revision>
  <cp:lastPrinted>2019-05-13T15:36:27Z</cp:lastPrinted>
  <dcterms:created xsi:type="dcterms:W3CDTF">2016-06-23T13:38:47Z</dcterms:created>
  <dcterms:modified xsi:type="dcterms:W3CDTF">2019-12-23T20:07:59Z</dcterms:modified>
</cp:coreProperties>
</file>