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F3708-D42E-4042-A299-1D5CD6DBC8CF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CF724-5222-4C35-8C4B-DA3957142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686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03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12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689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8794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194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157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003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479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064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517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574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142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7E5AC-3D50-4CB1-8FA9-9ECCF25E72FC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B7953-13E9-4B16-90D4-135A80D3E3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417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183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300" y="573325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61" y="1977155"/>
            <a:ext cx="81534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9864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009" y="4941168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0324CA7-DDEF-4BF3-A6F0-B39A93BFF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652189"/>
              </p:ext>
            </p:extLst>
          </p:nvPr>
        </p:nvGraphicFramePr>
        <p:xfrm>
          <a:off x="411623" y="1764796"/>
          <a:ext cx="8178802" cy="3219450"/>
        </p:xfrm>
        <a:graphic>
          <a:graphicData uri="http://schemas.openxmlformats.org/drawingml/2006/table">
            <a:tbl>
              <a:tblPr/>
              <a:tblGrid>
                <a:gridCol w="799387">
                  <a:extLst>
                    <a:ext uri="{9D8B030D-6E8A-4147-A177-3AD203B41FA5}">
                      <a16:colId xmlns:a16="http://schemas.microsoft.com/office/drawing/2014/main" val="1706109428"/>
                    </a:ext>
                  </a:extLst>
                </a:gridCol>
                <a:gridCol w="295296">
                  <a:extLst>
                    <a:ext uri="{9D8B030D-6E8A-4147-A177-3AD203B41FA5}">
                      <a16:colId xmlns:a16="http://schemas.microsoft.com/office/drawing/2014/main" val="1303761395"/>
                    </a:ext>
                  </a:extLst>
                </a:gridCol>
                <a:gridCol w="295296">
                  <a:extLst>
                    <a:ext uri="{9D8B030D-6E8A-4147-A177-3AD203B41FA5}">
                      <a16:colId xmlns:a16="http://schemas.microsoft.com/office/drawing/2014/main" val="3667627570"/>
                    </a:ext>
                  </a:extLst>
                </a:gridCol>
                <a:gridCol w="2135675">
                  <a:extLst>
                    <a:ext uri="{9D8B030D-6E8A-4147-A177-3AD203B41FA5}">
                      <a16:colId xmlns:a16="http://schemas.microsoft.com/office/drawing/2014/main" val="211478651"/>
                    </a:ext>
                  </a:extLst>
                </a:gridCol>
                <a:gridCol w="799387">
                  <a:extLst>
                    <a:ext uri="{9D8B030D-6E8A-4147-A177-3AD203B41FA5}">
                      <a16:colId xmlns:a16="http://schemas.microsoft.com/office/drawing/2014/main" val="3686186272"/>
                    </a:ext>
                  </a:extLst>
                </a:gridCol>
                <a:gridCol w="799387">
                  <a:extLst>
                    <a:ext uri="{9D8B030D-6E8A-4147-A177-3AD203B41FA5}">
                      <a16:colId xmlns:a16="http://schemas.microsoft.com/office/drawing/2014/main" val="4203801663"/>
                    </a:ext>
                  </a:extLst>
                </a:gridCol>
                <a:gridCol w="799387">
                  <a:extLst>
                    <a:ext uri="{9D8B030D-6E8A-4147-A177-3AD203B41FA5}">
                      <a16:colId xmlns:a16="http://schemas.microsoft.com/office/drawing/2014/main" val="3075561246"/>
                    </a:ext>
                  </a:extLst>
                </a:gridCol>
                <a:gridCol w="799387">
                  <a:extLst>
                    <a:ext uri="{9D8B030D-6E8A-4147-A177-3AD203B41FA5}">
                      <a16:colId xmlns:a16="http://schemas.microsoft.com/office/drawing/2014/main" val="1236329483"/>
                    </a:ext>
                  </a:extLst>
                </a:gridCol>
                <a:gridCol w="727800">
                  <a:extLst>
                    <a:ext uri="{9D8B030D-6E8A-4147-A177-3AD203B41FA5}">
                      <a16:colId xmlns:a16="http://schemas.microsoft.com/office/drawing/2014/main" val="2225174602"/>
                    </a:ext>
                  </a:extLst>
                </a:gridCol>
                <a:gridCol w="727800">
                  <a:extLst>
                    <a:ext uri="{9D8B030D-6E8A-4147-A177-3AD203B41FA5}">
                      <a16:colId xmlns:a16="http://schemas.microsoft.com/office/drawing/2014/main" val="234404944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889325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04905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44.552.961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46.037.703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36.240.783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3746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30.216.039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31.302.269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3467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13.261.624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13.261.624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1205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3189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737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7775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960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484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5041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788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1.038.857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536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8432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2173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703.408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777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5460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4850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3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195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164F587-910C-4283-BEE5-7B43153A8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92" y="1724479"/>
            <a:ext cx="8268215" cy="340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56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473857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5" y="1911984"/>
            <a:ext cx="8300576" cy="4528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0593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711948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700808"/>
            <a:ext cx="81534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783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9945" y="4581128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713722"/>
            <a:ext cx="851535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666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723" y="4941168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119313"/>
            <a:ext cx="81534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5566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1999" y="56561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34F069F-BBA2-40D0-836C-2D64A848E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66" y="1658039"/>
            <a:ext cx="8272603" cy="388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40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FEED674-3923-4F1B-9EF8-C34AFEAD0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681" y="1785985"/>
            <a:ext cx="5028599" cy="3604276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105624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5BEF1EE-84AB-4820-BAAF-3DE27CFEB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2051183"/>
            <a:ext cx="5760640" cy="333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7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48013"/>
            <a:ext cx="5829824" cy="333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952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36632"/>
            <a:ext cx="5799250" cy="3338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667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48" y="1868116"/>
            <a:ext cx="7649775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94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1439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C9B5E82-4805-401E-9A90-D77C46ADE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" y="1628800"/>
            <a:ext cx="8272464" cy="244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8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6FBA0F9-D1D2-4830-AABD-7F72B1732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906" y="1600854"/>
            <a:ext cx="8416479" cy="490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50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119" y="30689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27" y="2014538"/>
            <a:ext cx="87344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1671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897</Words>
  <Application>Microsoft Office PowerPoint</Application>
  <PresentationFormat>Presentación en pantalla (4:3)</PresentationFormat>
  <Paragraphs>244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EJECUCIÓN ACUMULADA DE GASTOS PRESUPUESTARIOS AL MES DE OCTUBRE DE 2019 PARTIDA 10: MINISTERIO DE JUSTICIA</vt:lpstr>
      <vt:lpstr>EJECUCIÓN ACUMULADA DE GASTOS A OCTUBRE DE 2019  PARTIDA 10 MINISTERIO DE JUSTICIA</vt:lpstr>
      <vt:lpstr>EJECUCIÓN ACUMULADA DE GASTOS A OCTUBRE DE 2019  PARTIDA 10 MINISTERIO DE JUSTICIA</vt:lpstr>
      <vt:lpstr>Presentación de PowerPoint</vt:lpstr>
      <vt:lpstr>Presentación de PowerPoint</vt:lpstr>
      <vt:lpstr>EJECUCIÓN ACUMULADA DE GASTOS A OCTUBRE DE 2019  PARTIDA 10 MINISTERIO DE JUSTICIA</vt:lpstr>
      <vt:lpstr>EJECUCIÓN ACUMULADA DE GASTOS A OCTUBRE DE 2019  PARTIDA 10 RESUMEN POR CAPÍTULOS</vt:lpstr>
      <vt:lpstr>EJECUCIÓN ACUMULADA DE GASTOS A OCTUBRE DE 2019  PARTIDA 10. CAPÍTULO 01. PROGRAMA 01:  SECRETARÍA Y ADMINISTRACIÓN GENERAL</vt:lpstr>
      <vt:lpstr>EJECUCIÓN ACUMULADA DE GASTOS A OCTUBRE DE 2019  PARTIDA 10. CAPÍTULO 01. PROGRAMA 02:  PROGRAMA DE CONCESIONES DEL MINISTERIO DE JUSTICIA</vt:lpstr>
      <vt:lpstr>EJECUCIÓN ACUMULADA DE GASTOS A OCTUBRE DE 2019  PARTIDA 10. CAPÍTULO 02. PROGRAMA 01: SERVICIO REGISTRO CIVIL E IDENTIFICACIÓN</vt:lpstr>
      <vt:lpstr>EJECUCIÓN ACUMULADA DE GASTOS A OCTUBRE DE 2019  PARTIDA 10. CAPÍTULO 03. PROGRAMA 01:  SERVICIO MÉDICO LEGAL</vt:lpstr>
      <vt:lpstr>EJECUCIÓN ACUMULADA DE GASTOS A OCTUBRE DE 2019  PARTIDA 10. CAPÍTULO 04. PROGRAMA 01:  GENDARMERÍA DE CHILE</vt:lpstr>
      <vt:lpstr>EJECUCIÓN ACUMULADA DE GASTOS A OCTUBRE DE 2019  PARTIDA 10. CAPÍTULO 04. PROGRAMA 02:  PROGRAMA DE REHABILITACIÓN Y REINSERCIÓN SOCIAL</vt:lpstr>
      <vt:lpstr>EJECUCIÓN ACUMULADA DE GASTOS A OCTUBRE DE 2019  PARTIDA 10. CAPÍTULO 06. PROGRAMA 01:  SUBSECRETARÍA DE DERECHOS HUMANOS</vt:lpstr>
      <vt:lpstr>EJECUCIÓN ACUMULADA DE GASTOS A OCTUBRE DE 2019  PARTIDA 10. CAPÍTULO 07. PROGRAMA 01:  SERVICIO NACIONAL DE MENORES</vt:lpstr>
      <vt:lpstr>EJECUCIÓN ACUMULADA DE GASTOS A OCTUBRE DE 2019  PARTIDA 10. CAPÍTULO 07. PROGRAMA 02:  PROGRAMA DE ADMINISTRACIÓN DIRECTA Y PROYECTOS NACIONALES</vt:lpstr>
      <vt:lpstr>EJECUCIÓN ACUMULADA DE GASTOS A OCTUBRE DE 2019  PARTIDA 10. CAPÍTULO 09. PROGRAMA 01:  DEFENSORÍA PENAL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</cp:revision>
  <dcterms:created xsi:type="dcterms:W3CDTF">2019-12-04T20:08:17Z</dcterms:created>
  <dcterms:modified xsi:type="dcterms:W3CDTF">2019-12-26T20:52:21Z</dcterms:modified>
</cp:coreProperties>
</file>