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56"/>
  </p:notesMasterIdLst>
  <p:handoutMasterIdLst>
    <p:handoutMasterId r:id="rId57"/>
  </p:handoutMasterIdLst>
  <p:sldIdLst>
    <p:sldId id="256" r:id="rId3"/>
    <p:sldId id="354" r:id="rId4"/>
    <p:sldId id="299" r:id="rId5"/>
    <p:sldId id="355" r:id="rId6"/>
    <p:sldId id="264" r:id="rId7"/>
    <p:sldId id="263" r:id="rId8"/>
    <p:sldId id="330" r:id="rId9"/>
    <p:sldId id="265" r:id="rId10"/>
    <p:sldId id="359" r:id="rId11"/>
    <p:sldId id="271" r:id="rId12"/>
    <p:sldId id="301" r:id="rId13"/>
    <p:sldId id="304" r:id="rId14"/>
    <p:sldId id="307" r:id="rId15"/>
    <p:sldId id="332" r:id="rId16"/>
    <p:sldId id="308" r:id="rId17"/>
    <p:sldId id="309" r:id="rId18"/>
    <p:sldId id="310" r:id="rId19"/>
    <p:sldId id="334" r:id="rId20"/>
    <p:sldId id="311" r:id="rId21"/>
    <p:sldId id="312" r:id="rId22"/>
    <p:sldId id="313" r:id="rId23"/>
    <p:sldId id="314" r:id="rId24"/>
    <p:sldId id="315" r:id="rId25"/>
    <p:sldId id="335" r:id="rId26"/>
    <p:sldId id="316" r:id="rId27"/>
    <p:sldId id="336" r:id="rId28"/>
    <p:sldId id="317" r:id="rId29"/>
    <p:sldId id="318" r:id="rId30"/>
    <p:sldId id="337" r:id="rId31"/>
    <p:sldId id="319" r:id="rId32"/>
    <p:sldId id="338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48" r:id="rId44"/>
    <p:sldId id="349" r:id="rId45"/>
    <p:sldId id="350" r:id="rId46"/>
    <p:sldId id="351" r:id="rId47"/>
    <p:sldId id="356" r:id="rId48"/>
    <p:sldId id="357" r:id="rId49"/>
    <p:sldId id="358" r:id="rId50"/>
    <p:sldId id="366" r:id="rId51"/>
    <p:sldId id="367" r:id="rId52"/>
    <p:sldId id="368" r:id="rId53"/>
    <p:sldId id="369" r:id="rId54"/>
    <p:sldId id="365" r:id="rId5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6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10375"/>
            <a:ext cx="82296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PROFESIONAL DOCENTE Y DIRECTIVO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54" y="1643063"/>
            <a:ext cx="82296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66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0" y="1785764"/>
            <a:ext cx="8229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0" y="1714736"/>
            <a:ext cx="7263988" cy="4582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76" y="2169107"/>
            <a:ext cx="82296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68" y="1849066"/>
            <a:ext cx="7897515" cy="4509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490663"/>
            <a:ext cx="82296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595438"/>
            <a:ext cx="8229600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79917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176463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9349AA2-8D00-4A22-B190-9D53AD31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63969"/>
            <a:ext cx="4074481" cy="253006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C86D300-9BC2-4C72-AEE5-711D73277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352" y="2163968"/>
            <a:ext cx="4063310" cy="25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871663"/>
            <a:ext cx="82296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27" y="1670906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66" y="2132856"/>
            <a:ext cx="822960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44" y="1652092"/>
            <a:ext cx="8229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64" y="1916832"/>
            <a:ext cx="822960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176463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566863"/>
            <a:ext cx="8229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66" y="1844824"/>
            <a:ext cx="8229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410" y="1633786"/>
            <a:ext cx="5962650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643063"/>
            <a:ext cx="82296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5" y="1652092"/>
            <a:ext cx="8229601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68" y="1657586"/>
            <a:ext cx="8229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60" y="1988840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566863"/>
            <a:ext cx="8229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060848"/>
            <a:ext cx="82296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0" y="1868116"/>
            <a:ext cx="82296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32" y="2492896"/>
            <a:ext cx="82296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12" y="1952625"/>
            <a:ext cx="82296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92" y="1868116"/>
            <a:ext cx="82296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OCTUBRE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8" y="1644650"/>
            <a:ext cx="6042025" cy="356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41619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481263"/>
            <a:ext cx="82296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3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252663"/>
            <a:ext cx="82296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3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405063"/>
            <a:ext cx="82296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3" y="1947863"/>
            <a:ext cx="82296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23. PROGRAMA 01: SERVICIO LOCAL DE EDUCACIÓN CHINCHORRO, GASTOS ADMINISTRATIVOS</a:t>
            </a: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5" y="2492896"/>
            <a:ext cx="822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1738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24. PROGRAMA 01: GABRIELA MISTRAL, GASTOS ADMINISTRATIVOS</a:t>
            </a: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64" y="2420888"/>
            <a:ext cx="822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4728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25. PROGRAMA 01: SERVICIO LOCAL DE EDUCACIÓN ANDALÍEN SUR, GASTOS ADMINISTRATIVOS</a:t>
            </a: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72" y="2673957"/>
            <a:ext cx="822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8708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01: SUBSECRETARÍA DE EDUCACIÓN SUPERIOR</a:t>
            </a: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176463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456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043113"/>
            <a:ext cx="82296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02: FORTALECIMIENTO DE LA EDUCACIÓN SUPERIOR PÚBLICA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1787094"/>
            <a:ext cx="7392512" cy="4577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005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                   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03: EDUCACIÓN SUPERIOR</a:t>
            </a: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1870770"/>
            <a:ext cx="82296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2983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                   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03: EDUCACIÓN SUPERIOR</a:t>
            </a: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1824038"/>
            <a:ext cx="822960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16828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984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91. PROGRAMA 01: SUPERINTENDENCIA DE EDUCACIÓN SUPERIOR 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405063"/>
            <a:ext cx="82296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7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20" y="1556792"/>
            <a:ext cx="8229601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0" y="1490701"/>
            <a:ext cx="7272810" cy="4890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48" y="1424422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76" y="2013495"/>
            <a:ext cx="82296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601883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6651</TotalTime>
  <Words>1577</Words>
  <Application>Microsoft Office PowerPoint</Application>
  <PresentationFormat>Presentación en pantalla (4:3)</PresentationFormat>
  <Paragraphs>161</Paragraphs>
  <Slides>53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53</vt:i4>
      </vt:variant>
    </vt:vector>
  </HeadingPairs>
  <TitlesOfParts>
    <vt:vector size="6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2019 PARTIDA 09: MINISTERIO DE EDUCACIÓN</vt:lpstr>
      <vt:lpstr>DISTRIBUCIÓN POR SUBTÍTULO DE GASTO Y CÁPITULO PARTIDA 09 MINISTERIO DE EDUCACIÓN</vt:lpstr>
      <vt:lpstr>Presentación de PowerPoint</vt:lpstr>
      <vt:lpstr>Presentación de PowerPoint</vt:lpstr>
      <vt:lpstr>EJECUCIÓN ACUMULADA DE GASTOS A OCTUBRE DE 2019  PARTIDA 09 MINISTERIO DE EDUCACIÓN</vt:lpstr>
      <vt:lpstr>EJECUCIÓN ACUMULADA DE GASTOS A OCTUBRE DE 2019  PARTIDA 09 RESUMEN POR CAPÍTULOS</vt:lpstr>
      <vt:lpstr>EJECUCIÓN ACUMULADA DE GASTOS A OCTUBRE DE 2019  PARTIDA 09 RESUMEN POR CAPÍTULOS</vt:lpstr>
      <vt:lpstr>EJECUCIÓN ACUMULADA DE GASTOS A OCTUBRE DE 2019  PARTIDA 09. CAPÍTULO 01. PROGRAMA 01:  SUBSECRETARÍA DE EDUCACIÓN</vt:lpstr>
      <vt:lpstr>EJECUCIÓN ACUMULADA DE GASTOS A OCTUBRE DE 2019  PARTIDA 09. CAPÍTULO 01. PROGRAMA 01:  SUBSECRETARÍA DE EDUCACIÓN</vt:lpstr>
      <vt:lpstr>EJECUCIÓN ACUMULADA DE GASTOS A OCTUBRE DE 2019  PARTIDA 09. CAPÍTULO 01. PROGRAMA 03:  MEJORAMIENTO DE LA CALIDAD DE LA EDUCACIÓN</vt:lpstr>
      <vt:lpstr>EJECUCIÓN ACUMULADA DE GASTOS A OCTUBRE DE 2019  PARTIDA 09. CAPÍTULO 01. PROGRAMA 04: DESARROLLO PROFESIONAL DOCENTE Y DIRECTIVO</vt:lpstr>
      <vt:lpstr>EJECUCIÓN ACUMULADA DE GASTOS A OCTUBRE DE 2019  PARTIDA 09. CAPÍTULO 01. PROGRAMA 11: RECURSOS EDUCATIVOS</vt:lpstr>
      <vt:lpstr>EJECUCIÓN ACUMULADA DE GASTOS A OCTUBRE DE 2019  PARTIDA 09. CAPÍTULO 01. PROGRAMA 20: SUBVENCIONES A LOS ESTABLECIMIENTOS EDUCACIONALES</vt:lpstr>
      <vt:lpstr>EJECUCIÓN ACUMULADA DE GASTOS A OCTUBRE DE 2019  PARTIDA 09. CAPÍTULO 01. PROGRAMA 20: SUBVENCIONES A LOS ESTABLECIMIENTOS EDUCACIONALES</vt:lpstr>
      <vt:lpstr>EJECUCIÓN ACUMULADA DE GASTOS A OCTUBRE DE 2019  PARTIDA 09. CAPÍTULO 01. PROGRAMA 21: GESTIÓN DE SUBVENCIONES A ESTABLECIMIENTOS EDUCACIONALES</vt:lpstr>
      <vt:lpstr>EJECUCIÓN ACUMULADA DE GASTOS A OCTUBRE DE 2019  PARTIDA 09. CAPÍTULO 01. PROGRAMA 29: FORTALECIMIENTO DE LA EDUCACIÓN SUPERIOR PÚBLICA</vt:lpstr>
      <vt:lpstr>EJECUCIÓN ACUMULADA DE GASTOS A OCTUBRE DE 2019  PARTIDA 09. CAPÍTULO 01. PROGRAMA 30: EDUCACIÓN SUPERIOR</vt:lpstr>
      <vt:lpstr>EJECUCIÓN ACUMULADA DE GASTOS A OCTUBRE DE 2019  PARTIDA 09. CAPÍTULO 01. PROGRAMA 30: EDUCACIÓN SUPERIOR</vt:lpstr>
      <vt:lpstr>EJECUCIÓN ACUMULADA DE GASTOS A OCTUBRE DE 2019  PARTIDA 09. CAPÍTULO 01. PROGRAMA 31: GASTOS DE OPERACIÓN DE EDUCACIÓN SUPERIOR</vt:lpstr>
      <vt:lpstr>EJECUCIÓN ACUMULADA DE GASTOS A OCTUBRE DE 2019  PARTIDA 09. CAPÍTULO 02. PROGRAMA 01: SUPERINTENDENCIA DE EDUCACIÓN</vt:lpstr>
      <vt:lpstr>EJECUCIÓN ACUMULADA DE GASTOS A OCTUBRE DE 2019  PARTIDA 09. CAPÍTULO 03. PROGRAMA 01: AGENCIA DE CALIDAD DE LA EDUCACIÓN</vt:lpstr>
      <vt:lpstr>EJECUCIÓN ACUMULADA DE GASTOS A OCTUBRE DE 2019  PARTIDA 09. CAPÍTULO 04. PROGRAMA 01: SUBSECRETARÍA DE EDUCACIÓN PARVULARIA</vt:lpstr>
      <vt:lpstr>EJECUCIÓN ACUMULADA DE GASTOS A OCTUBRE DE 2019  PARTIDA 09. CAPÍTULO 08. PROGRAMA 01: COMISIÓN NACIONAL DE INVESTIGACIÓN CIENTÍFICA Y TECNOLÓGICA</vt:lpstr>
      <vt:lpstr>EJECUCIÓN ACUMULADA DE GASTOS A OCTUBRE DE 2019  PARTIDA 09. CAPÍTULO 08. PROGRAMA 01: COMISIÓN NACIONAL DE INVESTIGACIÓN CIENTÍFICA Y TECNOLÓGICA</vt:lpstr>
      <vt:lpstr>EJECUCIÓN ACUMULADA DE GASTOS A OCTUBRE DE 2019  PARTIDA 09. CAPÍTULO 09. PROGRAMA 01: JUNTA NACIONAL DE AUXILIO ESCOLAR Y BECAS</vt:lpstr>
      <vt:lpstr>EJECUCIÓN ACUMULADA DE GASTOS A OCTUBRE DE 2019  PARTIDA 09. CAPÍTULO 09. PROGRAMA 01: JUNTA NACIONAL DE AUXILIO ESCOLAR Y BECAS</vt:lpstr>
      <vt:lpstr>EJECUCIÓN ACUMULADA DE GASTOS A OCTUBRE DE 2019  PARTIDA 09. CAPÍTULO 09. PROGRAMA 02: SALUD ESCOLAR</vt:lpstr>
      <vt:lpstr>EJECUCIÓN ACUMULADA DE GASTOS A OCTUBRE DE 2019  PARTIDA 09. CAPÍTULO 09. PROGRAMA 03: BECAS Y ASISTENCIALIDAD ESTUDIANTIL</vt:lpstr>
      <vt:lpstr>EJECUCIÓN ACUMULADA DE GASTOS A OCTUBRE DE 2019  PARTIDA 09. CAPÍTULO 09. PROGRAMA 03: BECAS Y ASISTENCIALIDAD ESTUDIANTIL</vt:lpstr>
      <vt:lpstr>EJECUCIÓN ACUMULADA DE GASTOS A OCTUBRE DE 2019  PARTIDA 09. CAPÍTULO 11. PROGRAMA 01: JUNTA NACIONAL DE JARDINES INFANTILES</vt:lpstr>
      <vt:lpstr>EJECUCIÓN ACUMULADA DE GASTOS A OCTUBRE DE 2019  PARTIDA 09. CAPÍTULO 11. PROGRAMA 01: JUNTA NACIONAL DE JARDINES INFANTILES</vt:lpstr>
      <vt:lpstr>EJECUCIÓN ACUMULADA DE GASTOS A OCTUBRE DE 2019  PARTIDA 09. CAPÍTULO 11. PROGRAMA 02: PROGRAMAS ALTERNATIVOS DE ENSEÑANZA PRE-ESCOLAR</vt:lpstr>
      <vt:lpstr>EJECUCIÓN ACUMULADA DE GASTOS A OCTUBRE DE 2019  PARTIDA 09. CAPÍTULO 13. PROGRAMA 01: CONSEJO DE RECTORES</vt:lpstr>
      <vt:lpstr>EJECUCIÓN ACUMULADA DE GASTOS A OCTUBRE DE 2019  PARTIDA 09. CAPÍTULO 15. PROGRAMA 01: CONSEJO NACIONAL DE EDUCACIÓN</vt:lpstr>
      <vt:lpstr>EJECUCIÓN ACUMULADA DE GASTOS A OCTUBRE DE 2019  PARTIDA 09. CAPÍTULO 17. PROGRAMA 01: DIRECCIÓN DE EDUCACIÓN PÚBLICA</vt:lpstr>
      <vt:lpstr>EJECUCIÓN ACUMULADA DE GASTOS A OCTUBRE DE 2019  PARTIDA 09. CAPÍTULO 17. PROGRAMA 02: FORTALECIMIENTO DE LA EDUCACIÓN ESCOLAR PÚBLICA</vt:lpstr>
      <vt:lpstr>EJECUCIÓN ACUMULADA DE GASTOS A OCTUBRE DE 2019  PARTIDA 09. CAPÍTULO 17. PROGRAMA 03: APOYO A LA IMPLEMENTACIÓN DE LOS SERVICIOS LOCALES DE EDUCACIÓN</vt:lpstr>
      <vt:lpstr>EJECUCIÓN ACUMULADA DE GASTOS A OCTUBRE DE 2019  PARTIDA 09. CAPÍTULO 18. PROGRAMA 01: SERVICIO LOCAL DE EDUCACIÓN BARRANCAS, GASTOS ADMINISTRATIVOS</vt:lpstr>
      <vt:lpstr>EJECUCIÓN ACUMULADA DE GASTOS A OCTUBRE DE 2019  PARTIDA 09. CAPÍTULO 18. PROGRAMA 02: SERVICIO LOCAL DE EDUCACIÓN BARRANCAS, SERVICIO EDUCATIVO</vt:lpstr>
      <vt:lpstr>EJECUCIÓN ACUMULADA DE GASTOS A OCTUBRE DE 2019  PARTIDA 09. CAPÍTULO 19. PROGRAMA 01: SERVICIO LOCAL DE EDUCACIÓN PUERTO CORDILLERA, GASTOS ADMINISTRATIVOS</vt:lpstr>
      <vt:lpstr>EJECUCIÓN ACUMULADA DE GASTOS A OCTUBRE DE 2019  PARTIDA 09. CAPÍTULO 19. PROGRAMA 02: SERVICIO LOCAL DE EDUCACIÓN PUERTO CORDILLERA, SERVICIO EDUCATIVO</vt:lpstr>
      <vt:lpstr>EJECUCIÓN ACUMULADA DE GASTOS A OCTUBRE DE 2019  PARTIDA 09. CAPÍTULO 21. PROGRAMA 01: SERVICIO LOCAL DE EDUCACIÓN HUASCO, GASTOS ADMINISTRATIVOS</vt:lpstr>
      <vt:lpstr>EJECUCIÓN ACUMULADA DE GASTOS A OCTUBRE DE 2019  PARTIDA 09. CAPÍTULO 21. PROGRAMA 02: SERVICIO LOCAL DE EDUCACIÓN HUASCO, SERVICIO EDUCATIVO</vt:lpstr>
      <vt:lpstr>EJECUCIÓN ACUMULADA DE GASTOS A OCTUBRE DE 2019  PARTIDA 09. CAPÍTULO 22. PROGRAMA 01: SERVICIO LOCAL DE EDUCACIÓN COSTA ARAUCANÍA, GASTOS ADMINISTRATIVOS</vt:lpstr>
      <vt:lpstr>EJECUCIÓN ACUMULADA DE GASTOS A OCTUBRE DE 2019  PARTIDA 09. CAPÍTULO 22. PROGRAMA 02: SERVICIO LOCAL DE EDUCACIÓN COSTA ARAUCANÍA, SERVICIO EDUCATIVO</vt:lpstr>
      <vt:lpstr>EJECUCIÓN ACUMULADA DE GASTOS A OCTUBRE DE 2019  PARTIDA 09. CAPÍTULO 23. PROGRAMA 01: SERVICIO LOCAL DE EDUCACIÓN CHINCHORRO, GASTOS ADMINISTRATIVOS</vt:lpstr>
      <vt:lpstr>EJECUCIÓN ACUMULADA DE GASTOS A OCTUBRE DE 2019  PARTIDA 09. CAPÍTULO 24. PROGRAMA 01: GABRIELA MISTRAL, GASTOS ADMINISTRATIVOS</vt:lpstr>
      <vt:lpstr>EJECUCIÓN ACUMULADA DE GASTOS A OCTUBRE DE 2019  PARTIDA 09. CAPÍTULO 25. PROGRAMA 01: SERVICIO LOCAL DE EDUCACIÓN ANDALÍEN SUR, GASTOS ADMINISTRATIVOS</vt:lpstr>
      <vt:lpstr>EJECUCIÓN ACUMULADA DE GASTOS A OCTUBRE DE 2019  PARTIDA 09. CAPÍTULO 90. PROGRAMA 01: SUBSECRETARÍA DE EDUCACIÓN SUPERIOR</vt:lpstr>
      <vt:lpstr>EJECUCIÓN ACUMULADA DE GASTOS A OCTUBRE DE 2019  PARTIDA 09. CAPÍTULO 90. PROGRAMA 02: FORTALECIMIENTO DE LA EDUCACIÓN SUPERIOR PÚBLICA</vt:lpstr>
      <vt:lpstr>EJECUCIÓN ACUMULADA DE GASTOS A OCTUBRE DE 2019  PARTIDA 09. CAPÍTULO 90. PROGRAMA 03: EDUCACIÓN SUPERIOR</vt:lpstr>
      <vt:lpstr>EJECUCIÓN ACUMULADA DE GASTOS A OCTUBRE DE 2019  PARTIDA 09. CAPÍTULO 90. PROGRAMA 03: EDUCACIÓN SUPERIOR</vt:lpstr>
      <vt:lpstr>EJECUCIÓN ACUMULADA DE GASTOS A OCTUBRE DE 2019  PARTIDA 09. CAPÍTULO 91. PROGRAMA 01: SUPERINTENDENCIA DE EDUCACIÓN SUPERIOR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371</cp:revision>
  <cp:lastPrinted>2018-08-03T21:42:16Z</cp:lastPrinted>
  <dcterms:created xsi:type="dcterms:W3CDTF">2016-06-23T13:38:47Z</dcterms:created>
  <dcterms:modified xsi:type="dcterms:W3CDTF">2019-12-26T19:28:07Z</dcterms:modified>
</cp:coreProperties>
</file>