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B7B7A-86BF-4B33-853C-C71310C533E7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4F17D-76DA-4423-85F8-F9E805EC053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8821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18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4999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0075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6141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29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183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7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97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7152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704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2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922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5C96A-7D0C-4DCE-AD56-81656C1347CB}" type="datetimeFigureOut">
              <a:rPr lang="es-CL" smtClean="0"/>
              <a:t>04/12/2019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01AE3-BEA9-4E77-B338-A7F53F220D4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640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</a:t>
            </a:r>
            <a:r>
              <a:rPr lang="es-CL" sz="2000" b="1" dirty="0" smtClean="0">
                <a:latin typeface="+mn-lt"/>
              </a:rPr>
              <a:t>OCTUBRE </a:t>
            </a:r>
            <a:r>
              <a:rPr lang="es-CL" sz="2000" b="1" dirty="0">
                <a:latin typeface="+mn-lt"/>
              </a:rPr>
              <a:t>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diciembre 2019</a:t>
            </a:r>
            <a:endParaRPr lang="es-CL" sz="1200" dirty="0"/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295" name="Picture 1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5156702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399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85043"/>
            <a:ext cx="7709941" cy="2508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242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42329" y="349592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4388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37" y="1752848"/>
            <a:ext cx="84105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5590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559" y="1772816"/>
            <a:ext cx="804862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4029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237312"/>
            <a:ext cx="8406135" cy="22110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497578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86" y="1844824"/>
            <a:ext cx="74580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116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2329" y="5157192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34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1738313"/>
            <a:ext cx="741045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2684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5026" y="4869160"/>
            <a:ext cx="8406135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5985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0" y="1791324"/>
            <a:ext cx="7810839" cy="3084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6861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6016203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90" y="1580462"/>
            <a:ext cx="79152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4036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225" y="4653136"/>
            <a:ext cx="8406135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84784"/>
            <a:ext cx="8229600" cy="3594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95625" y="572014"/>
            <a:ext cx="8210798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225" y="1865364"/>
            <a:ext cx="8036207" cy="2631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06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porcentajes de gasto, del presupuesto 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4F4C2356-FB06-498A-B7E3-AF884CC3F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947543"/>
            <a:ext cx="5832648" cy="37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75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millones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944195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090134AD-061A-401F-AF83-E7466CFA6E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2051184"/>
            <a:ext cx="6264695" cy="369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0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porcentajes de gasto, del presupuesto en miles de dólares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C930BAD7-92D6-4E6A-B7C7-914158D60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877272"/>
            <a:ext cx="8406135" cy="365125"/>
          </a:xfrm>
        </p:spPr>
        <p:txBody>
          <a:bodyPr/>
          <a:lstStyle/>
          <a:p>
            <a:pPr lvl="0" algn="just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a Ley de Presupuestos 2019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91F21970-CB2E-4581-ADA5-84BDF10B8E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988839"/>
            <a:ext cx="5100606" cy="3749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042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378499" y="1677516"/>
            <a:ext cx="8229600" cy="3679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CBBC771A-9A76-43BA-8515-F12F2BAA1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759" y="2199965"/>
            <a:ext cx="5918577" cy="355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0264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8614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55598"/>
            <a:ext cx="5970691" cy="332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4317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728171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6158" y="2066361"/>
            <a:ext cx="5648170" cy="3395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046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38384" y="1628800"/>
            <a:ext cx="196707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>
                <a:ea typeface="Verdana" pitchFamily="34" charset="0"/>
                <a:cs typeface="Verdana" pitchFamily="34" charset="0"/>
              </a:rPr>
              <a:t>en miles de dólares de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6D6C978C-F9B9-4E16-A6C8-D810C8C0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4337" y="5805264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989" y="2051050"/>
            <a:ext cx="6115371" cy="3675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9766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4221088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6" y="620688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805664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8427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493</Words>
  <Application>Microsoft Office PowerPoint</Application>
  <PresentationFormat>Presentación en pantalla (4:3)</PresentationFormat>
  <Paragraphs>67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EJECUCIÓN ACUMULADA DE GASTOS PRESUPUESTARIOS AL MES DE OCTUBRE DE 2019 PARTIDA 06: MINISTERIO DE RELACIONES EXTERIORES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Claudia Soto</cp:lastModifiedBy>
  <cp:revision>4</cp:revision>
  <dcterms:created xsi:type="dcterms:W3CDTF">2019-12-04T17:56:06Z</dcterms:created>
  <dcterms:modified xsi:type="dcterms:W3CDTF">2019-12-04T18:32:15Z</dcterms:modified>
</cp:coreProperties>
</file>