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B7B7A-86BF-4B33-853C-C71310C533E7}" type="datetimeFigureOut">
              <a:rPr lang="es-CL" smtClean="0"/>
              <a:t>04/12/2019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4F17D-76DA-4423-85F8-F9E805EC053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8821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C96A-7D0C-4DCE-AD56-81656C1347CB}" type="datetimeFigureOut">
              <a:rPr lang="es-CL" smtClean="0"/>
              <a:t>04/12/2019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1AE3-BEA9-4E77-B338-A7F53F220D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18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C96A-7D0C-4DCE-AD56-81656C1347CB}" type="datetimeFigureOut">
              <a:rPr lang="es-CL" smtClean="0"/>
              <a:t>04/12/2019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1AE3-BEA9-4E77-B338-A7F53F220D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499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C96A-7D0C-4DCE-AD56-81656C1347CB}" type="datetimeFigureOut">
              <a:rPr lang="es-CL" smtClean="0"/>
              <a:t>04/12/2019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1AE3-BEA9-4E77-B338-A7F53F220D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0075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6141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C96A-7D0C-4DCE-AD56-81656C1347CB}" type="datetimeFigureOut">
              <a:rPr lang="es-CL" smtClean="0"/>
              <a:t>04/12/2019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1AE3-BEA9-4E77-B338-A7F53F220D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429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C96A-7D0C-4DCE-AD56-81656C1347CB}" type="datetimeFigureOut">
              <a:rPr lang="es-CL" smtClean="0"/>
              <a:t>04/12/2019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1AE3-BEA9-4E77-B338-A7F53F220D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183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C96A-7D0C-4DCE-AD56-81656C1347CB}" type="datetimeFigureOut">
              <a:rPr lang="es-CL" smtClean="0"/>
              <a:t>04/12/2019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1AE3-BEA9-4E77-B338-A7F53F220D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175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C96A-7D0C-4DCE-AD56-81656C1347CB}" type="datetimeFigureOut">
              <a:rPr lang="es-CL" smtClean="0"/>
              <a:t>04/12/2019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1AE3-BEA9-4E77-B338-A7F53F220D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97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C96A-7D0C-4DCE-AD56-81656C1347CB}" type="datetimeFigureOut">
              <a:rPr lang="es-CL" smtClean="0"/>
              <a:t>04/12/2019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1AE3-BEA9-4E77-B338-A7F53F220D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152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C96A-7D0C-4DCE-AD56-81656C1347CB}" type="datetimeFigureOut">
              <a:rPr lang="es-CL" smtClean="0"/>
              <a:t>04/12/2019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1AE3-BEA9-4E77-B338-A7F53F220D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704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C96A-7D0C-4DCE-AD56-81656C1347CB}" type="datetimeFigureOut">
              <a:rPr lang="es-CL" smtClean="0"/>
              <a:t>04/12/2019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1AE3-BEA9-4E77-B338-A7F53F220D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02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C96A-7D0C-4DCE-AD56-81656C1347CB}" type="datetimeFigureOut">
              <a:rPr lang="es-CL" smtClean="0"/>
              <a:t>04/12/2019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1AE3-BEA9-4E77-B338-A7F53F220D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922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5C96A-7D0C-4DCE-AD56-81656C1347CB}" type="datetimeFigureOut">
              <a:rPr lang="es-CL" smtClean="0"/>
              <a:t>04/12/2019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01AE3-BEA9-4E77-B338-A7F53F220D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640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399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85043"/>
            <a:ext cx="7709941" cy="2508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5242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49592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37" y="1752848"/>
            <a:ext cx="84105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5590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2322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59" y="1772816"/>
            <a:ext cx="804862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4029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237312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986" y="1844824"/>
            <a:ext cx="74580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7116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157192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1738313"/>
            <a:ext cx="741045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2684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4869160"/>
            <a:ext cx="8406135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00" y="1791324"/>
            <a:ext cx="7810839" cy="3084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6861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016203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90" y="1580462"/>
            <a:ext cx="79152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7403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225" y="4653136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3594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625" y="572014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25" y="1865364"/>
            <a:ext cx="8036207" cy="2631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06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porcentajes de gasto, del presupuesto 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4F4C2356-FB06-498A-B7E3-AF884CC3F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947543"/>
            <a:ext cx="5832648" cy="376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75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millones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090134AD-061A-401F-AF83-E7466CFA6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051184"/>
            <a:ext cx="6264695" cy="369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807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porcentajes de gasto, del presupuesto en miles de dólares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91F21970-CB2E-4581-ADA5-84BDF10B8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988839"/>
            <a:ext cx="5100606" cy="374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04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367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CBBC771A-9A76-43BA-8515-F12F2BAA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759" y="2199965"/>
            <a:ext cx="5918577" cy="3557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264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55598"/>
            <a:ext cx="5970691" cy="3322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4317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72817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158" y="2066361"/>
            <a:ext cx="5648170" cy="339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3046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989" y="2051050"/>
            <a:ext cx="6115371" cy="3675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9766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4"/>
            <a:ext cx="8056648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84276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493</Words>
  <Application>Microsoft Office PowerPoint</Application>
  <PresentationFormat>Presentación en pantalla (4:3)</PresentationFormat>
  <Paragraphs>67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EJECUCIÓN ACUMULADA DE GASTOS PRESUPUESTARIOS AL MES DE OCTUBRE DE 2019 PARTIDA 06: MINISTERIO DE RELACIONES EXTERIORES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4</cp:revision>
  <dcterms:created xsi:type="dcterms:W3CDTF">2019-12-04T17:56:06Z</dcterms:created>
  <dcterms:modified xsi:type="dcterms:W3CDTF">2019-12-04T18:32:15Z</dcterms:modified>
</cp:coreProperties>
</file>