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6" r:id="rId4"/>
    <p:sldId id="305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7" r:id="rId31"/>
    <p:sldId id="303" r:id="rId32"/>
    <p:sldId id="307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>
        <p:scale>
          <a:sx n="50" d="100"/>
          <a:sy n="50" d="100"/>
        </p:scale>
        <p:origin x="-23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/>
              <a:t>EJECUCIÓN ACUMULADA DE GASTOS PRESUPUESTARIOS </a:t>
            </a:r>
            <a:br>
              <a:rPr lang="es-CL" sz="2400" b="1" dirty="0"/>
            </a:br>
            <a:r>
              <a:rPr lang="es-CL" sz="2400" b="1" dirty="0"/>
              <a:t>AL MES DE </a:t>
            </a:r>
            <a:r>
              <a:rPr lang="es-CL" sz="2400" b="1" dirty="0" smtClean="0"/>
              <a:t>OCTUBRE </a:t>
            </a:r>
            <a:r>
              <a:rPr lang="es-CL" sz="2400" b="1" dirty="0"/>
              <a:t>DE 2019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6" y="1971328"/>
            <a:ext cx="8238911" cy="433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1928814"/>
            <a:ext cx="8210799" cy="260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46" y="1700808"/>
            <a:ext cx="8210799" cy="3888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39" y="1917512"/>
            <a:ext cx="7422130" cy="4444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1915892"/>
            <a:ext cx="8210799" cy="421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586142"/>
            <a:ext cx="8229600" cy="477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35" y="2157413"/>
            <a:ext cx="8210799" cy="220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89" y="2060848"/>
            <a:ext cx="8229600" cy="360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309813"/>
            <a:ext cx="8201488" cy="2104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952328"/>
            <a:ext cx="8229600" cy="327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9D984E42-74A2-4DCC-B587-C8E0C8BC1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82" y="2163969"/>
            <a:ext cx="4085652" cy="25300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12B4D417-A39F-4751-B6B4-C9562E8E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163969"/>
            <a:ext cx="4085652" cy="25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36" y="1916832"/>
            <a:ext cx="8253496" cy="365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2662239"/>
            <a:ext cx="8210799" cy="132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481263"/>
            <a:ext cx="8238911" cy="1651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557464"/>
            <a:ext cx="8238911" cy="151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95463"/>
            <a:ext cx="8229600" cy="284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226638" cy="457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481263"/>
            <a:ext cx="8210800" cy="164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557463"/>
            <a:ext cx="8229600" cy="15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5" y="1643064"/>
            <a:ext cx="8220199" cy="310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44" y="1988840"/>
            <a:ext cx="8460949" cy="363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60960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1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MENSUAL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23381"/>
            <a:ext cx="6083664" cy="358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6189643" cy="3580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469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01: GASTOS DE FUNCIONAMIENTO GOBIERNOS REGIONALES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28" y="2492896"/>
            <a:ext cx="4090169" cy="2371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97" y="2493860"/>
            <a:ext cx="4105400" cy="237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02 Y 03: INVERSIÓN REGIONAL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230438"/>
            <a:ext cx="82486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483" y="1916832"/>
            <a:ext cx="5780087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00263"/>
            <a:ext cx="8076272" cy="2428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0" y="1700808"/>
            <a:ext cx="8256603" cy="40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19" y="1916832"/>
            <a:ext cx="8270631" cy="353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EB79CBAC-0C7C-4DD9-8F81-219D50B237FB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CB23C511-9738-4792-98D0-C7BD16810442}"/>
              </a:ext>
            </a:extLst>
          </p:cNvPr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8" y="2586038"/>
            <a:ext cx="8250288" cy="147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06166"/>
            <a:ext cx="8229600" cy="327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805</Words>
  <Application>Microsoft Office PowerPoint</Application>
  <PresentationFormat>Presentación en pantalla (4:3)</PresentationFormat>
  <Paragraphs>126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1_Tema de Office</vt:lpstr>
      <vt:lpstr>Tema de Office</vt:lpstr>
      <vt:lpstr>Imagen de mapa de bits</vt:lpstr>
      <vt:lpstr>EJECUCIÓN ACUMULADA DE GASTOS PRESUPUESTARIOS  AL MES DE OCTUBRE DE 2019 PARTIDA 05: MINISTERIO DEL INTERIOR Y SEGURIDAD PÚBLICA</vt:lpstr>
      <vt:lpstr>DISTRIBUCIÓN POR SUBTÍTULO DE GASTO Y CÁPITULO MINISTERIO DEL INTERIOR Y SEGURIDAD PÚBLICA</vt:lpstr>
      <vt:lpstr>COMPORTAMIENTO DE LA EJECUCIÓN ACUMULADA DE GASTOS A OCTUBRE MINISTERIO DEL INTERIOR Y SEGURIDAD PÚBLICA</vt:lpstr>
      <vt:lpstr>COMPORTAMIENTO DE LA EJECUCIÓN ACUMULADA DE GASTOS A OCTUBRE PARTIDA 05 MINISTERIO DEL INTERIOR Y SEGURIDAD PÚBLICA</vt:lpstr>
      <vt:lpstr>EJECUCIÓN ACUMULADA DE GASTOS A OCTUBRE DE 2019 MINISTERIO DEL INTERIOR Y SEGURIDAD PÚBLICA</vt:lpstr>
      <vt:lpstr>EJECUCIÓN ACUMULADA DE GASTOS A OCTUBRE DE 2019 PARTIDA 05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215</cp:revision>
  <cp:lastPrinted>2017-06-20T21:34:02Z</cp:lastPrinted>
  <dcterms:created xsi:type="dcterms:W3CDTF">2016-06-23T13:38:47Z</dcterms:created>
  <dcterms:modified xsi:type="dcterms:W3CDTF">2019-12-10T13:44:22Z</dcterms:modified>
</cp:coreProperties>
</file>