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'Información de tendencia'!$AF$13:$AF$15</c:f>
              <c:numCache>
                <c:formatCode>#,##0_ ;[Red]\-#,##0\ </c:formatCode>
                <c:ptCount val="3"/>
                <c:pt idx="0">
                  <c:v>391676928000</c:v>
                </c:pt>
                <c:pt idx="1">
                  <c:v>197238255000</c:v>
                </c:pt>
                <c:pt idx="2">
                  <c:v>3733298000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02-4EBE-908A-E456F5C54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2157568"/>
        <c:axId val="232159104"/>
      </c:barChart>
      <c:catAx>
        <c:axId val="232157568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32159104"/>
        <c:crosses val="autoZero"/>
        <c:auto val="1"/>
        <c:lblAlgn val="ctr"/>
        <c:lblOffset val="100"/>
        <c:noMultiLvlLbl val="0"/>
      </c:catAx>
      <c:valAx>
        <c:axId val="2321591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32157568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C758F-5FD8-40A5-8121-8A02C058A14F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2F175-2410-4C8A-9345-B1BF8D3A8BE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1421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059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798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3966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600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6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745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24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35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035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369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8788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99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1E361-32FD-4A7A-B1F0-AEB030A5D31D}" type="datetimeFigureOut">
              <a:rPr lang="es-CL" smtClean="0"/>
              <a:t>18/12/2019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672ED-9929-4BF2-8C6E-9BBC43E17BC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625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OCTUBRE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714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7495" y="147313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76" y="1844824"/>
            <a:ext cx="8362950" cy="467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069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7" y="53681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66875"/>
            <a:ext cx="8001000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12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1CFC13EE-8FDF-4077-AAFB-AE2D6152D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628800"/>
            <a:ext cx="5388639" cy="389816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69699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xmlns="" id="{02F3125B-3A08-4558-80D4-76F67DF8FF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1269723"/>
              </p:ext>
            </p:extLst>
          </p:nvPr>
        </p:nvGraphicFramePr>
        <p:xfrm>
          <a:off x="1089968" y="2191295"/>
          <a:ext cx="6696744" cy="3451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347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15210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00808"/>
            <a:ext cx="5244678" cy="315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07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301208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673" y="1524478"/>
            <a:ext cx="5460702" cy="3282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90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077072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962766"/>
            <a:ext cx="7410450" cy="212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371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02028" y="3207891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979166"/>
            <a:ext cx="80391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1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969" y="34290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2010524"/>
            <a:ext cx="776287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275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29634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724" y="1903213"/>
            <a:ext cx="70866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2807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287</Words>
  <Application>Microsoft Office PowerPoint</Application>
  <PresentationFormat>Presentación en pantalla (4:3)</PresentationFormat>
  <Paragraphs>43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EJECUCIÓN ACUMULADA DE GASTOS PRESUPUESTARIOS AL MES DE OCTUBRE DE 2019 PARTIDA 03: PODER JUDICIAL</vt:lpstr>
      <vt:lpstr>EJECUCIÓN ACUMULADA DE GASTOS A OCTUBRE DE 2019  PARTIDA 03 PODER JUDICIAL</vt:lpstr>
      <vt:lpstr>EJECUCIÓN ACUMULADA DE GASTOS A OCTUBRE DE 2019  PARTIDA 03 PODER JUDICIAL</vt:lpstr>
      <vt:lpstr>COMPORTAMIENTO DE LA EJECUCIÓN ACUMULADA DE GASTOS A OCTUBRE DE 2019  PARTIDA 03 PODER JUDICIAL</vt:lpstr>
      <vt:lpstr>COMPORTAMIENTO DE LA EJECUCIÓN ACUMULADA DE GASTOS A OCTUBRE DE 2019  PARTIDA 03 PODER JUDICIAL</vt:lpstr>
      <vt:lpstr>EJECUCIÓN ACUMULADA DE GASTOS A OCTUBRE DE 2019  PARTIDA 03 PODER JUDICIAL</vt:lpstr>
      <vt:lpstr>Presentación de PowerPoint</vt:lpstr>
      <vt:lpstr>EJECUCIÓN ACUMULADA DE GASTOS A OCTUBRE DE 2019  PARTIDA 03. CAPÍTULO 01. PROGRAMA 01: PODER JUDICIAL</vt:lpstr>
      <vt:lpstr>EJECUCIÓN ACUMULADA DE GASTOS A OCTUBRE DE 2019  PARTIDA 03. CAPÍTULO 01. PROGRAMA 02: UNIDAD DE APOYO A TRIBUNALES</vt:lpstr>
      <vt:lpstr>EJECUCIÓN ACUMULADA DE GASTOS A OCTUBRE DE 2019  PARTIDA 03. CAPÍTULO 03. PROGRAMA 01: CORPORACIÓN ADMINISTRATIVA DEL PODER JUDICIAL</vt:lpstr>
      <vt:lpstr>EJECUCIÓN ACUMULADA DE GASTOS A OCTUBRE DE 2019  PARTIDA 03. CAPÍTULO 04. PROGRAMA 01: ACADEMIA JUDICIAL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2019-12-18T15:41:46Z</dcterms:created>
  <dcterms:modified xsi:type="dcterms:W3CDTF">2019-12-18T15:45:54Z</dcterms:modified>
</cp:coreProperties>
</file>