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120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EA15-87B8-4DDE-8EA1-539E3D32EB5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B5CE-9471-4D48-9D0A-21C978BCAF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4444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EA15-87B8-4DDE-8EA1-539E3D32EB5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B5CE-9471-4D48-9D0A-21C978BCAF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074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EA15-87B8-4DDE-8EA1-539E3D32EB5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B5CE-9471-4D48-9D0A-21C978BCAF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6770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0860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EA15-87B8-4DDE-8EA1-539E3D32EB5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B5CE-9471-4D48-9D0A-21C978BCAF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425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EA15-87B8-4DDE-8EA1-539E3D32EB5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B5CE-9471-4D48-9D0A-21C978BCAF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8102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EA15-87B8-4DDE-8EA1-539E3D32EB5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B5CE-9471-4D48-9D0A-21C978BCAF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069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EA15-87B8-4DDE-8EA1-539E3D32EB5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B5CE-9471-4D48-9D0A-21C978BCAF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011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EA15-87B8-4DDE-8EA1-539E3D32EB5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B5CE-9471-4D48-9D0A-21C978BCAF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0731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EA15-87B8-4DDE-8EA1-539E3D32EB5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B5CE-9471-4D48-9D0A-21C978BCAF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593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EA15-87B8-4DDE-8EA1-539E3D32EB5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B5CE-9471-4D48-9D0A-21C978BCAF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976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EA15-87B8-4DDE-8EA1-539E3D32EB5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0B5CE-9471-4D48-9D0A-21C978BCAF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557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EA15-87B8-4DDE-8EA1-539E3D32EB5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0B5CE-9471-4D48-9D0A-21C978BCAF4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4598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9586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/>
          </a:p>
        </p:txBody>
      </p:sp>
      <p:pic>
        <p:nvPicPr>
          <p:cNvPr id="7" name="Marcador de contenido 5">
            <a:extLst>
              <a:ext uri="{FF2B5EF4-FFF2-40B4-BE49-F238E27FC236}">
                <a16:creationId xmlns="" xmlns:a16="http://schemas.microsoft.com/office/drawing/2014/main" id="{C5099AAE-6349-4F2B-BD97-D2489BE0A1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5736" y="2204864"/>
            <a:ext cx="4954332" cy="294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45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348880"/>
            <a:ext cx="5788373" cy="339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5679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72816"/>
            <a:ext cx="6875749" cy="4086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2153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8809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08518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92896"/>
            <a:ext cx="88392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8598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44824"/>
            <a:ext cx="8856984" cy="393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6374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89</Words>
  <Application>Microsoft Office PowerPoint</Application>
  <PresentationFormat>Presentación en pantalla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EJECUCIÓN ACUMULADA DE GASTOS PRESUPUESTARIOS AL MES DE OCTUBRE DE 2019 PARTIDA 01: PRESIDENCIA DE LA REPÚBLICA</vt:lpstr>
      <vt:lpstr>EJECUCIÓN DE GASTOS A OCTUBRE DE 2019  PARTIDA 01 PRESIDENCIA DE LA REPÚBLICA</vt:lpstr>
      <vt:lpstr>EJECUCIÓN DE GASTOS A OCTUBRE DE 2019  PARTIDA 01 PRESIDENCIA DE LA REPÚBLICA</vt:lpstr>
      <vt:lpstr>EJECUCIÓN DE GASTOS A OCTUBRE DE 2019  PARTIDA 01 PRESIDENCIA DE LA REPÚBLICA</vt:lpstr>
      <vt:lpstr>EJECUCIÓN ACUMULADA DE GASTOS A OCTUBRE DE 2019  PARTIDA 01 PRESIDENCIA DE LA REPÚBLICA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4</cp:revision>
  <dcterms:created xsi:type="dcterms:W3CDTF">2019-12-04T12:42:09Z</dcterms:created>
  <dcterms:modified xsi:type="dcterms:W3CDTF">2020-01-02T12:41:38Z</dcterms:modified>
</cp:coreProperties>
</file>