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4" r:id="rId4"/>
    <p:sldId id="263" r:id="rId5"/>
    <p:sldId id="265" r:id="rId6"/>
    <p:sldId id="267" r:id="rId7"/>
    <p:sldId id="301" r:id="rId8"/>
    <p:sldId id="302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83" d="100"/>
          <a:sy n="83" d="100"/>
        </p:scale>
        <p:origin x="102" y="16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8741" y="1199592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33" y="1484784"/>
            <a:ext cx="7795220" cy="4856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40" y="1981200"/>
            <a:ext cx="8215195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41" y="1916832"/>
            <a:ext cx="8215195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75" y="1876425"/>
            <a:ext cx="8331959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75" y="1824038"/>
            <a:ext cx="8331959" cy="321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1282" y="1266140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82" y="1721480"/>
            <a:ext cx="8103852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NOVIEMBRE 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76464"/>
            <a:ext cx="8176392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NOVIEMBRE 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7800"/>
            <a:ext cx="8208912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95" y="1764990"/>
            <a:ext cx="8229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95" y="4363720"/>
            <a:ext cx="818332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05430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15813"/>
            <a:ext cx="8157592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470147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25554"/>
            <a:ext cx="8136904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81128"/>
            <a:ext cx="8136904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Fondo en millones de $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11149"/>
            <a:ext cx="8220288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081" y="2052637"/>
            <a:ext cx="443865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88" y="1642949"/>
            <a:ext cx="822113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87" y="4316582"/>
            <a:ext cx="822113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1244417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99757"/>
            <a:ext cx="8262118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8" y="1297098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69" y="1752438"/>
            <a:ext cx="8499449" cy="426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1053" y="126106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53" y="1731237"/>
            <a:ext cx="8459490" cy="454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002" y="12869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19" y="1514618"/>
            <a:ext cx="8229600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374" y="1243696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96" y="1547687"/>
            <a:ext cx="827208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7543" y="1244013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84" y="1640261"/>
            <a:ext cx="7939236" cy="470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4387</TotalTime>
  <Words>983</Words>
  <Application>Microsoft Office PowerPoint</Application>
  <PresentationFormat>Presentación en pantalla (4:3)</PresentationFormat>
  <Paragraphs>90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2019 PARTIDA 50: TESORO PÚBLICO</vt:lpstr>
      <vt:lpstr>EJECUCIÓN ACUMULADA DE GASTOS A NOVIEMBRE DE 2019  PARTIDA 50 TESORO PÚBLICO</vt:lpstr>
      <vt:lpstr>EJECUCIÓN ACUMULADA DE GASTOS A NOVIEMBRE DE 2019  PARTIDA 50 RESUMEN POR CAPÍTULOS</vt:lpstr>
      <vt:lpstr>EJECUCIÓN ACUMULADA DE GASTOS A NOVIEMBRE DE 2019  PARTIDA 50. CAPÍTULO 01. PROGRAMA 02:  SUBSIDIOS</vt:lpstr>
      <vt:lpstr>EJECUCIÓN ACUMULADA DE GASTOS A NOVIEMBRE DE 2019  PARTIDA 50. CAPÍTULO 01. PROGRAMA 03:  OPERACIONES COMPLEMENTARIAS</vt:lpstr>
      <vt:lpstr>EJECUCIÓN ACUMULADA DE GASTOS A NOVIEMBRE DE 2019  PARTIDA 50. CAPÍTULO 01. PROGRAMA 03:  OPERACIONES COMPLEMENTARIAS</vt:lpstr>
      <vt:lpstr>EJECUCIÓN ACUMULADA DE GASTOS A NOVIEMBRE DE 2019  PARTIDA 50. CAPÍTULO 01. PROGRAMA 03:  OPERACIONES COMPLEMENTARIAS</vt:lpstr>
      <vt:lpstr>EJECUCIÓN ACUMULADA DE GASTOS A NOVIEMBRE DE 2019  PARTIDA 50. CAPÍTULO 01. PROGRAMA 03:  OPERACIONES COMPLEMENTARIAS</vt:lpstr>
      <vt:lpstr>EJECUCIÓN ACUMULADA DE GASTOS A NOVIEMBRE DE 2019  PARTIDA 50. CAPÍTULO 01. PROGRAMA 04:  SERVICIO DE LA DEUDA PÚBLICA</vt:lpstr>
      <vt:lpstr>EJECUCIÓN ACUMULADA DE GASTOS A NOVIEMBRE DE 2019  PARTIDA 50. CAPÍTULO 01. PROGRAMA 04:  SERVICIO DE LA DEUDA PÚBLICA</vt:lpstr>
      <vt:lpstr>EJECUCIÓN ACUMULADA DE GASTOS A NOVIEMBRE DE 2019  PARTIDA 50. CAPÍTULO 01. PROGRAMA 04:  SERVICIO DE LA DEUDA PÚBLICA</vt:lpstr>
      <vt:lpstr>EJECUCIÓN ACUMULADA DE GASTOS A NOVIEMBRE DE 2019  PARTIDA 50. CAPÍTULO 01. PROGRAMA 04:  SERVICIO DE LA DEUDA PÚBLICA</vt:lpstr>
      <vt:lpstr>EJECUCIÓN ACUMULADA DE GASTOS A NOVIEMBRE DE 2019  PARTIDA 50. CAPÍTULO 01. PROGRAMA 05:  APORTE FISCAL LIBRE</vt:lpstr>
      <vt:lpstr>EJECUCIÓN ACUMULADA DE GASTOS A NOVIEMBRE DE 2019  PARTIDA 50. CAPÍTULO 01. PROGRAMA 05:  APORTE FISCAL LIBRE</vt:lpstr>
      <vt:lpstr>EJECUCIÓN ACUMULADA DE GASTOS A NOVIEMBRE DE 2019  PARTIDA 50. CAPÍTULO 01. PROGRAMA 05:  APORTE FISCAL LIBRE</vt:lpstr>
      <vt:lpstr>EJECUCIÓN ACUMULADA DE GASTOS A NOVIEMBRE DE 2019  PARTIDA 50. CAPÍTULO 01. PROGRAMA 06:  FONDO DE RESERVA DE PENSIONES</vt:lpstr>
      <vt:lpstr>EJECUCIÓN ACUMULADA DE GASTOS A NOVIEMBRE DE 2019  PARTIDA 50. CAPÍTULO 01. PROGRAMA 07:  FONDO DE ESTABILIZACIÓN ECONÓMICA Y SOCIAL</vt:lpstr>
      <vt:lpstr>EJECUCIÓN ACUMULADA DE GASTOS A NOVIEMBRE DE 2019  PARTIDA 50. CAPÍTULO 01. PROGRAMA 08:  FONDO PARA LA EDUCACIÓN</vt:lpstr>
      <vt:lpstr>EJECUCIÓN ACUMULADA DE GASTOS A NOVIEMBRE DE 2019  PARTIDA 50. CAPÍTULO 01. PROGRAMA 09:  FONDO DE APOYO REGIONAL</vt:lpstr>
      <vt:lpstr>EJECUCIÓN ACUMULADA DE GASTOS A NOVIEMBRE DE 2019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303</cp:revision>
  <cp:lastPrinted>2019-10-22T12:56:39Z</cp:lastPrinted>
  <dcterms:created xsi:type="dcterms:W3CDTF">2016-06-23T13:38:47Z</dcterms:created>
  <dcterms:modified xsi:type="dcterms:W3CDTF">2020-01-07T18:18:03Z</dcterms:modified>
</cp:coreProperties>
</file>