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51-4BDC-9139-E8E1A557E3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51-4BDC-9139-E8E1A557E3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51-4BDC-9139-E8E1A557E3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851-4BDC-9139-E8E1A557E3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51-4BDC-9139-E8E1A557E3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51-4BDC-9139-E8E1A557E32B}"/>
              </c:ext>
            </c:extLst>
          </c:dPt>
          <c:dLbls>
            <c:dLbl>
              <c:idx val="4"/>
              <c:layout>
                <c:manualLayout>
                  <c:x val="1.5542187370736728E-2"/>
                  <c:y val="-1.55619963794872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51-4BDC-9139-E8E1A557E32B}"/>
                </c:ext>
              </c:extLst>
            </c:dLbl>
            <c:dLbl>
              <c:idx val="5"/>
              <c:layout>
                <c:manualLayout>
                  <c:x val="2.1759062319031363E-2"/>
                  <c:y val="-1.556199637948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51-4BDC-9139-E8E1A557E3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851-4BDC-9139-E8E1A557E3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14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11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28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71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320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58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84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325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9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853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061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D89A-3199-40C3-962F-6DFC477CE2D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369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53070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13625102-D982-46F7-A008-6CD2A1FC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0679" y="4433397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2" y="2060848"/>
            <a:ext cx="8858588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90920AE7-6D51-4B76-A3C6-4505EFDF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6240221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48" y="1916832"/>
            <a:ext cx="8784976" cy="430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0635E23E-DE4D-42FD-9E62-AC9C8ADC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627" y="4801149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59138"/>
            <a:ext cx="8856984" cy="259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970FAB69-51ED-40EE-9BA1-D755C8EF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34607"/>
            <a:ext cx="8856984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78F5E6E6-93A9-4BF9-B566-788F625C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4282848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0" y="2204864"/>
            <a:ext cx="8787508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058178"/>
              </p:ext>
            </p:extLst>
          </p:nvPr>
        </p:nvGraphicFramePr>
        <p:xfrm>
          <a:off x="414338" y="1844824"/>
          <a:ext cx="4085654" cy="259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53A9CBE5-19D9-41BE-B585-87FC66D7C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10" y="1844824"/>
            <a:ext cx="4085652" cy="2596898"/>
          </a:xfrm>
          <a:prstGeom prst="rect">
            <a:avLst/>
          </a:prstGeom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F0AEE3E0-05B1-48DE-B754-4C1E1E10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1AB080F5-AED6-4C2C-9189-4E2864FC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921" y="5266982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1727200"/>
            <a:ext cx="5969000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B792FB06-FFB0-4473-8B70-87679E47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5126289"/>
            <a:ext cx="7776864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1719263"/>
            <a:ext cx="5773737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F3D58566-9833-4A2A-BFE2-DAB93F41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346" y="4622379"/>
            <a:ext cx="8085584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26" y="2060848"/>
            <a:ext cx="88392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024E457-E35A-469D-A520-1654F4F7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2248" y="4192068"/>
            <a:ext cx="801357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856984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9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F82FC35B-3A6B-4639-8F97-1C76FE25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6201061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693130" cy="427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E054B249-6C74-492A-9BF8-11903D2F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28" y="5510539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712968" cy="314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3FFA42C4-E4D5-4C2F-8FB7-0CEE9877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67194"/>
            <a:ext cx="8856984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398</Words>
  <Application>Microsoft Office PowerPoint</Application>
  <PresentationFormat>Presentación en pantalla (4:3)</PresentationFormat>
  <Paragraphs>57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Imagen de mapa de bits</vt:lpstr>
      <vt:lpstr>EJECUCIÓN ACUMULADA DE GASTOS PRESUPUESTARIOS AL MES DE NOVIEMBRE DE 2019 PARTIDA 29: MINISTERIO DE LAS CULTURAS, LAS ARTES Y EL PATRIMONIO</vt:lpstr>
      <vt:lpstr>EJECUCIÓN ACUMULADA DE GASTOS A NOVIEMBRE DE 2019  PARTIDA 29 MINISTERIO DE LAS CULTURAS, LAS ARTES Y EL PATRIMONIO</vt:lpstr>
      <vt:lpstr>EJECUCIÓN ACUMULADA DE GASTOS A NOVIEMBRE DE 2019  PARTIDA 29 MINISTERIO DE LAS CULTURAS, LAS ARTES Y EL PATRIMONIO</vt:lpstr>
      <vt:lpstr>EJECUCIÓN ACUMULADA DE GASTOS A NOVIEMBRE DE 2019  PARTIDA 29 MINISTERIO DE LAS CULTURAS, LAS ARTES Y EL PATRIMONIO</vt:lpstr>
      <vt:lpstr>EJECUCIÓN ACUMULADA DE GASTOS A NOVIEMBRE DE 2019  PARTIDA 29 MINISTERIO DE LAS CULTURAS, LAS ARTES Y EL PATRIMONIO</vt:lpstr>
      <vt:lpstr>EJECUCIÓN ACUMULADA DE GASTOS A NOVIEMBRE DE 2019  PARTIDA 29 RESUMEN POR CAPÍTULOS</vt:lpstr>
      <vt:lpstr>EJECUCIÓN ACUMULADA DE GASTOS A NOVIEMBRE DE 2019  PARTIDA 29. CAPÍTUO 01. PROGRAMA 01: SUBSECRETARÍA DE LAS CULTURAS Y LAS ARTES </vt:lpstr>
      <vt:lpstr>EJECUCIÓN ACUMULADA DE GASTOS A NOVIEMBRE DE 2019  PARTIDA 29. CAPÍTUO 01. PROGRAMA 01: SUBSECRETARÍA DE LAS CULTURAS Y LAS ARTES </vt:lpstr>
      <vt:lpstr>EJECUCIÓN ACUMULADA DE GASTOS A NOVIEMBRE DE 2019  PARTIDA 29. CAPÍTUO 01. PROGRAMA 02: FONDOS CULTURALES Y ARTÍSTICOS </vt:lpstr>
      <vt:lpstr>EJECUCIÓN ACUMULADA DE GASTOS A NOVIEMBRE DE 2019  PARTIDA 29. CAPÍTUO 02. PROGRAMA 01: SUBSECRETARÍA DEL PATRIMONIO CULTURAL </vt:lpstr>
      <vt:lpstr>EJECUCIÓN ACUMULADA DE GASTOS A NOVIEMBRE DE 2019  PARTIDA 29. CAPÍTUO 03. PROGRAMA 01: SERVICIO NACIONAL DEL PATRIMONIO CULTURAL </vt:lpstr>
      <vt:lpstr>EJECUCIÓN ACUMULADA DE GASTOS A NOVIEMBRE DE 2019  PARTIDA 29. CAPÍTUO 03. PROGRAMA 01: SERVICIO NACIONAL DEL PATRIMONIO CULTURAL </vt:lpstr>
      <vt:lpstr>EJECUCIÓN ACUMULADA DE GASTOS A NOVIEMBRE DE 2019  PARTIDA 29. CAPÍTUO 03. PROGRAMA 02: RED DE BIBLIOTECAS PÚBLICAS </vt:lpstr>
      <vt:lpstr>EJECUCIÓN ACUMULADA DE GASTOS A NOVIEMBRE DE 2019  PARTIDA 29. CAPÍTUO 03. PROGRAMA 03: CONSEJO DE MONUMENTOS NACIONALES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2020-01-02T20:22:07Z</dcterms:created>
  <dcterms:modified xsi:type="dcterms:W3CDTF">2020-01-02T20:27:20Z</dcterms:modified>
</cp:coreProperties>
</file>