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0" r:id="rId5"/>
    <p:sldId id="299" r:id="rId6"/>
    <p:sldId id="264" r:id="rId7"/>
    <p:sldId id="263" r:id="rId8"/>
    <p:sldId id="265" r:id="rId9"/>
    <p:sldId id="310" r:id="rId10"/>
    <p:sldId id="267" r:id="rId11"/>
    <p:sldId id="268" r:id="rId12"/>
    <p:sldId id="271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2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</a:t>
            </a:r>
            <a:r>
              <a:rPr lang="es-CL" sz="1200" dirty="0" smtClean="0"/>
              <a:t>enero </a:t>
            </a:r>
            <a:r>
              <a:rPr lang="es-CL" sz="1200" dirty="0" smtClean="0"/>
              <a:t>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52663"/>
            <a:ext cx="82296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1415738"/>
            <a:ext cx="8149223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6601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01" y="2162175"/>
            <a:ext cx="8149223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D6E22065-130C-4419-B329-D43D9130B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29" y="1973425"/>
            <a:ext cx="4105297" cy="246368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F1BC4DC9-13A9-46F4-82BD-39E02295F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1775" y="1973425"/>
            <a:ext cx="4115831" cy="246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3365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620838"/>
            <a:ext cx="5913437" cy="3614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1611313"/>
            <a:ext cx="5900737" cy="363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52713"/>
            <a:ext cx="8229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9863"/>
            <a:ext cx="8229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76463"/>
            <a:ext cx="82296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5658" y="6717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01: SERVICIO NACIONAL DE LA MUJER Y LA EQUIDAD DE GÉNERO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33663"/>
            <a:ext cx="8229600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713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19263"/>
            <a:ext cx="82296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2954</TotalTime>
  <Words>155</Words>
  <Application>Microsoft Office PowerPoint</Application>
  <PresentationFormat>Presentación en pantalla (4:3)</PresentationFormat>
  <Paragraphs>34</Paragraphs>
  <Slides>11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Tema de Office</vt:lpstr>
      <vt:lpstr>Imagen de mapa de bits</vt:lpstr>
      <vt:lpstr>EJECUCIÓN ACUMULADA DE GASTOS PRESUPUESTARIOS AL MES DE NOVIEMBRE DE 2019 PARTIDA 27: MINISTERIO DE LA MUJER Y LA EQUIDAD DE GÉNERO</vt:lpstr>
      <vt:lpstr>EJECUCIÓN ACUMULADA DE GASTOS A NOVIEMBRE DE 2019  PARTIDA 27 MINISTERIO DE LA MUJER Y EQUIDAD DE GÉNERO</vt:lpstr>
      <vt:lpstr>Presentación de PowerPoint</vt:lpstr>
      <vt:lpstr>Presentación de PowerPoint</vt:lpstr>
      <vt:lpstr>EJECUCIÓN ACUMULADA DE GASTOS A NOVIEMBRE DE 2019  PARTIDA 27 MINISTERIO DE LA MUJER Y EQUIDAD DE GÉNERO</vt:lpstr>
      <vt:lpstr>EJECUCIÓN ACUMULADA DE GASTOS A NOVIEMBRE DE 2019  PARTIDA 27 RESUMEN POR CAPÍTULOS</vt:lpstr>
      <vt:lpstr>EJECUCIÓN ACUMULADA DE GASTOS A NOVIEMBRE DE 2019  PARTIDA 27. CAPÍTULO 01. PROGRAMA 01:  SUBSECRETARÍA DE LA MUJER Y LA EQUIDAD DE GÉNERO</vt:lpstr>
      <vt:lpstr>EJECUCIÓN ACUMULADA DE GASTOS A NOVIEMBRE DE 2019  PARTIDA 27. CAPÍTULO 01: SERVICIO NACIONAL DE LA MUJER Y LA EQUIDAD DE GÉNERO</vt:lpstr>
      <vt:lpstr>EJECUCIÓN ACUMULADA DE GASTOS A NOVIEMBRE DE 2019  PARTIDA 27. CAPÍTULO 02. PROGRAMA 01:  SERVICIO NACIONAL DE LA MUJER Y LA EQUIDAD DE GÉNERO</vt:lpstr>
      <vt:lpstr>EJECUCIÓN ACUMULADA DE GASTOS A NOVIEMBRE DE 2019  PARTIDA 27. CAPÍTULO 02. PROGRAMA 02:  MUJER Y TRABAJO </vt:lpstr>
      <vt:lpstr>EJECUCIÓN ACUMULADA DE GASTOS A NOVIEMBRE DE 2019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219</cp:revision>
  <cp:lastPrinted>2019-10-06T20:09:36Z</cp:lastPrinted>
  <dcterms:created xsi:type="dcterms:W3CDTF">2016-06-23T13:38:47Z</dcterms:created>
  <dcterms:modified xsi:type="dcterms:W3CDTF">2020-01-02T19:58:17Z</dcterms:modified>
</cp:coreProperties>
</file>