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017413717992161"/>
          <c:w val="1"/>
          <c:h val="0.45123426163469244"/>
        </c:manualLayout>
      </c:layout>
      <c:pie3DChart>
        <c:varyColors val="1"/>
        <c:ser>
          <c:idx val="0"/>
          <c:order val="0"/>
          <c:tx>
            <c:strRef>
              <c:f>'Partida 24'!$D$62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11-4004-9D0B-6E1C7373397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11-4004-9D0B-6E1C7373397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511-4004-9D0B-6E1C7373397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511-4004-9D0B-6E1C7373397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511-4004-9D0B-6E1C7373397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24'!$C$63:$C$67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24'!$D$63:$D$67</c:f>
              <c:numCache>
                <c:formatCode>#,##0</c:formatCode>
                <c:ptCount val="5"/>
                <c:pt idx="0">
                  <c:v>38222770</c:v>
                </c:pt>
                <c:pt idx="1">
                  <c:v>12954548</c:v>
                </c:pt>
                <c:pt idx="2">
                  <c:v>66108843</c:v>
                </c:pt>
                <c:pt idx="3">
                  <c:v>8356598</c:v>
                </c:pt>
                <c:pt idx="4">
                  <c:v>2940129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511-4004-9D0B-6E1C737339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95499744245849"/>
          <c:y val="0.73746107426948704"/>
          <c:w val="0.27358763783940671"/>
          <c:h val="0.21933973190141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1501558398950132"/>
          <c:y val="4.927836132484999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24'!$L$62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24'!$K$63:$K$66</c:f>
              <c:strCache>
                <c:ptCount val="4"/>
                <c:pt idx="0">
                  <c:v>SUB.DE ENERGÍA</c:v>
                </c:pt>
                <c:pt idx="1">
                  <c:v>CNE</c:v>
                </c:pt>
                <c:pt idx="2">
                  <c:v>CCHEN</c:v>
                </c:pt>
                <c:pt idx="3">
                  <c:v>SEC</c:v>
                </c:pt>
              </c:strCache>
            </c:strRef>
          </c:cat>
          <c:val>
            <c:numRef>
              <c:f>'Partida 24'!$L$63:$L$66</c:f>
              <c:numCache>
                <c:formatCode>#,##0</c:formatCode>
                <c:ptCount val="4"/>
                <c:pt idx="0">
                  <c:v>96249358</c:v>
                </c:pt>
                <c:pt idx="1">
                  <c:v>6721524</c:v>
                </c:pt>
                <c:pt idx="2">
                  <c:v>11797484</c:v>
                </c:pt>
                <c:pt idx="3">
                  <c:v>13814522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A6-488F-BD05-86CAC2339E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94985344"/>
        <c:axId val="195236992"/>
      </c:barChart>
      <c:catAx>
        <c:axId val="19498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5236992"/>
        <c:crosses val="autoZero"/>
        <c:auto val="1"/>
        <c:lblAlgn val="ctr"/>
        <c:lblOffset val="100"/>
        <c:noMultiLvlLbl val="0"/>
      </c:catAx>
      <c:valAx>
        <c:axId val="19523699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9498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89E8D-92A4-4606-893C-178F29EF2895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1C52B-3277-4D3D-9DD1-11587E4F537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006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864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482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100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06/01/2020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432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534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28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880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431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8109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7820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3790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8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CF623-1EDC-494F-AB7D-93895875864B}" type="datetimeFigureOut">
              <a:rPr lang="es-CL" smtClean="0"/>
              <a:t>06/01/2020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189BA-A125-472B-8BDA-7EE053158C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01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24: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enero 2020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29264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933056"/>
            <a:ext cx="7155518" cy="30572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589576"/>
            <a:ext cx="86487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933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365104"/>
            <a:ext cx="7174429" cy="2899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581606"/>
            <a:ext cx="824865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487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36510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844824"/>
            <a:ext cx="8086725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00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448" y="5589240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12" y="1653030"/>
            <a:ext cx="8296275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2881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4161" y="4725144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930599"/>
            <a:ext cx="8086725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17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4195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="" xmlns:a16="http://schemas.microsoft.com/office/drawing/2014/main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909678"/>
              </p:ext>
            </p:extLst>
          </p:nvPr>
        </p:nvGraphicFramePr>
        <p:xfrm>
          <a:off x="1403648" y="1772816"/>
          <a:ext cx="6291198" cy="3842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242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2" y="5578102"/>
            <a:ext cx="6795254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a16="http://schemas.microsoft.com/office/drawing/2014/main" id="{B1D6CABC-2701-463D-8BB1-882D6AA341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9191020"/>
              </p:ext>
            </p:extLst>
          </p:nvPr>
        </p:nvGraphicFramePr>
        <p:xfrm>
          <a:off x="1187624" y="1700808"/>
          <a:ext cx="6408712" cy="3464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810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71600" y="5650653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1657350"/>
            <a:ext cx="613886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534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66361" y="5768462"/>
            <a:ext cx="7011278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425" y="1654175"/>
            <a:ext cx="6151563" cy="354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6937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0892" y="4077072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01" y="1724100"/>
            <a:ext cx="7524750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06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0058" y="4024831"/>
            <a:ext cx="6790121" cy="26826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09" y="1862656"/>
            <a:ext cx="8561479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760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216690"/>
            <a:ext cx="7641642" cy="30054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1714500"/>
            <a:ext cx="8982075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68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4317309"/>
            <a:ext cx="6696426" cy="26381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35" y="1924923"/>
            <a:ext cx="88773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74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387</Words>
  <Application>Microsoft Office PowerPoint</Application>
  <PresentationFormat>Presentación en pantalla (4:3)</PresentationFormat>
  <Paragraphs>53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EJECUCIÓN ACUMULADA DE GASTOS PRESUPUESTARIOS AL MES DE NOVIEMBRE DE 2019 PARTIDA 24: MINISTERIO DE ENERGÍA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2019  PARTIDA 24 MINISTERIO DE ENERGÍA</vt:lpstr>
      <vt:lpstr>EJECUCIÓN ACUMULADA DE GASTOS A NOVIEMBRE DE 2019  PARTIDA 24 RESUMEN POR CAPÍTULOS</vt:lpstr>
      <vt:lpstr>EJECUCIÓN ACUMULADA DE GASTOS A NOVIEMBRE DE 2019  PARTIDA 24. CAPÍTULO 01. PROGRAMA 01:  SUBSECRETARÍA DE ENERGÍA</vt:lpstr>
      <vt:lpstr>EJECUCIÓN ACUMULADA DE GASTOS A NOVIEMBRE DE 2019  PARTIDA 24. CAPÍTULO 01. PROGRAMA 03:  APOYO AL DESARROLLO DE ENERGÍAS RENOVABLES NO CONVENCIONALES</vt:lpstr>
      <vt:lpstr>EJECUCIÓN ACUMULADA DE GASTOS A NOVIEMBRE DE 2019  PARTIDA 24. CAPÍTULO 01. PROGRAMA 04:  PROGRAMA ENERGIZACIÓN RURAL Y SOCIAL</vt:lpstr>
      <vt:lpstr>EJECUCIÓN ACUMULADA DE GASTOS A NOVIEMBRE DE 2019  PARTIDA 24. CAPÍTULO 01. PROGRAMA 05:  PLAN DE ACCIÓN DE EFICIENCIA ENERGÉTICA</vt:lpstr>
      <vt:lpstr>EJECUCIÓN ACUMULADA DE GASTOS A NOVIEMBRE DE 2019  PARTIDA 24. CAPÍTULO 02. PROGRAMA 01:  COMISIÓN NACIONAL DE ENERGÍA</vt:lpstr>
      <vt:lpstr>EJECUCIÓN ACUMULADA DE GASTOS A NOVIEMBRE DE 2019  PARTIDA 24. CAPÍTULO 03. PROGRAMA 01:  COMISIÓN CHILENA DE ENERGÍA NUCLEAR</vt:lpstr>
      <vt:lpstr>EJECUCIÓN ACUMULADA DE GASTOS A NOVIEMBRE DE 2019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2020-01-06T13:02:34Z</dcterms:created>
  <dcterms:modified xsi:type="dcterms:W3CDTF">2020-01-06T13:07:35Z</dcterms:modified>
</cp:coreProperties>
</file>