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017413717992161"/>
          <c:w val="1"/>
          <c:h val="0.45123426163469244"/>
        </c:manualLayout>
      </c:layout>
      <c:pie3DChart>
        <c:varyColors val="1"/>
        <c:ser>
          <c:idx val="0"/>
          <c:order val="0"/>
          <c:tx>
            <c:strRef>
              <c:f>'Partida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11-4004-9D0B-6E1C737339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11-4004-9D0B-6E1C737339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11-4004-9D0B-6E1C737339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511-4004-9D0B-6E1C737339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511-4004-9D0B-6E1C7373397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24'!$D$63:$D$67</c:f>
              <c:numCache>
                <c:formatCode>#,##0</c:formatCode>
                <c:ptCount val="5"/>
                <c:pt idx="0">
                  <c:v>38222770</c:v>
                </c:pt>
                <c:pt idx="1">
                  <c:v>12954548</c:v>
                </c:pt>
                <c:pt idx="2">
                  <c:v>66108843</c:v>
                </c:pt>
                <c:pt idx="3">
                  <c:v>8356598</c:v>
                </c:pt>
                <c:pt idx="4">
                  <c:v>2940129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511-4004-9D0B-6E1C737339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499744245849"/>
          <c:y val="0.73746107426948704"/>
          <c:w val="0.27358763783940671"/>
          <c:h val="0.21933973190141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'Partida 24'!$L$63:$L$66</c:f>
              <c:numCache>
                <c:formatCode>#,##0</c:formatCode>
                <c:ptCount val="4"/>
                <c:pt idx="0">
                  <c:v>96249358</c:v>
                </c:pt>
                <c:pt idx="1">
                  <c:v>6721524</c:v>
                </c:pt>
                <c:pt idx="2">
                  <c:v>11797484</c:v>
                </c:pt>
                <c:pt idx="3">
                  <c:v>13814522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A6-488F-BD05-86CAC2339E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94985344"/>
        <c:axId val="195236992"/>
      </c:barChart>
      <c:catAx>
        <c:axId val="19498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5236992"/>
        <c:crosses val="autoZero"/>
        <c:auto val="1"/>
        <c:lblAlgn val="ctr"/>
        <c:lblOffset val="100"/>
        <c:noMultiLvlLbl val="0"/>
      </c:catAx>
      <c:valAx>
        <c:axId val="1952369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9498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9E8D-92A4-4606-893C-178F29EF289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1C52B-3277-4D3D-9DD1-11587E4F53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00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8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2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0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06/01/2020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3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53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8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8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431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81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82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7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8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F623-1EDC-494F-AB7D-9389587586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enero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92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933056"/>
            <a:ext cx="715551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589576"/>
            <a:ext cx="8648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33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365104"/>
            <a:ext cx="7174429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581606"/>
            <a:ext cx="82486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48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510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1844824"/>
            <a:ext cx="808672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00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48" y="558924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12" y="1653030"/>
            <a:ext cx="82962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28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161" y="4725144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1930599"/>
            <a:ext cx="808672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17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909678"/>
              </p:ext>
            </p:extLst>
          </p:nvPr>
        </p:nvGraphicFramePr>
        <p:xfrm>
          <a:off x="1403648" y="1772816"/>
          <a:ext cx="6291198" cy="384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24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191020"/>
              </p:ext>
            </p:extLst>
          </p:nvPr>
        </p:nvGraphicFramePr>
        <p:xfrm>
          <a:off x="1187624" y="1700808"/>
          <a:ext cx="6408712" cy="34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1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5650653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657350"/>
            <a:ext cx="6138863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34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66361" y="576846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654175"/>
            <a:ext cx="6151563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93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0892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1" y="1724100"/>
            <a:ext cx="75247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06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0058" y="4024831"/>
            <a:ext cx="6790121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9" y="1862656"/>
            <a:ext cx="8561479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60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216690"/>
            <a:ext cx="7641642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714500"/>
            <a:ext cx="89820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80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317309"/>
            <a:ext cx="6696426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35" y="1924923"/>
            <a:ext cx="88773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74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387</Words>
  <Application>Microsoft Office PowerPoint</Application>
  <PresentationFormat>Presentación en pantalla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EJECUCIÓN ACUMULADA DE GASTOS PRESUPUESTARIOS AL MES DE NOVIEMBRE DE 2019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NOVIEMBRE DE 2019  PARTIDA 24 MINISTERIO DE ENERGÍA</vt:lpstr>
      <vt:lpstr>EJECUCIÓN ACUMULADA DE GASTOS A NOVIEMBRE DE 2019  PARTIDA 24 RESUMEN POR CAPÍTULOS</vt:lpstr>
      <vt:lpstr>EJECUCIÓN ACUMULADA DE GASTOS A NOVIEMBRE DE 2019  PARTIDA 24. CAPÍTULO 01. PROGRAMA 01:  SUBSECRETARÍA DE ENERGÍA</vt:lpstr>
      <vt:lpstr>EJECUCIÓN ACUMULADA DE GASTOS A NOVIEMBRE DE 2019  PARTIDA 24. CAPÍTULO 01. PROGRAMA 03:  APOYO AL DESARROLLO DE ENERGÍAS RENOVABLES NO CONVENCIONALES</vt:lpstr>
      <vt:lpstr>EJECUCIÓN ACUMULADA DE GASTOS A NOVIEMBRE DE 2019  PARTIDA 24. CAPÍTULO 01. PROGRAMA 04:  PROGRAMA ENERGIZACIÓN RURAL Y SOCIAL</vt:lpstr>
      <vt:lpstr>EJECUCIÓN ACUMULADA DE GASTOS A NOVIEMBRE DE 2019  PARTIDA 24. CAPÍTULO 01. PROGRAMA 05:  PLAN DE ACCIÓN DE EFICIENCIA ENERGÉTICA</vt:lpstr>
      <vt:lpstr>EJECUCIÓN ACUMULADA DE GASTOS A NOVIEMBRE DE 2019  PARTIDA 24. CAPÍTULO 02. PROGRAMA 01:  COMISIÓN NACIONAL DE ENERGÍA</vt:lpstr>
      <vt:lpstr>EJECUCIÓN ACUMULADA DE GASTOS A NOVIEMBRE DE 2019  PARTIDA 24. CAPÍTULO 03. PROGRAMA 01:  COMISIÓN CHILENA DE ENERGÍA NUCLEAR</vt:lpstr>
      <vt:lpstr>EJECUCIÓN ACUMULADA DE GASTOS A NOVIEMBRE DE 2019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2020-01-06T13:02:34Z</dcterms:created>
  <dcterms:modified xsi:type="dcterms:W3CDTF">2020-01-06T13:07:35Z</dcterms:modified>
</cp:coreProperties>
</file>