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22F4-D9D4-4154-AB81-5186EAC35567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8D85-D3C6-4341-9717-7E944A11CC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2528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22F4-D9D4-4154-AB81-5186EAC35567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8D85-D3C6-4341-9717-7E944A11CC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9109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22F4-D9D4-4154-AB81-5186EAC35567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8D85-D3C6-4341-9717-7E944A11CC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7719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3982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22F4-D9D4-4154-AB81-5186EAC35567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8D85-D3C6-4341-9717-7E944A11CC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6824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22F4-D9D4-4154-AB81-5186EAC35567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8D85-D3C6-4341-9717-7E944A11CC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7235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22F4-D9D4-4154-AB81-5186EAC35567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8D85-D3C6-4341-9717-7E944A11CC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235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22F4-D9D4-4154-AB81-5186EAC35567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8D85-D3C6-4341-9717-7E944A11CC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8440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22F4-D9D4-4154-AB81-5186EAC35567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8D85-D3C6-4341-9717-7E944A11CC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7922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22F4-D9D4-4154-AB81-5186EAC35567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8D85-D3C6-4341-9717-7E944A11CC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178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22F4-D9D4-4154-AB81-5186EAC35567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8D85-D3C6-4341-9717-7E944A11CC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1559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22F4-D9D4-4154-AB81-5186EAC35567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8D85-D3C6-4341-9717-7E944A11CC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6806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322F4-D9D4-4154-AB81-5186EAC35567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28D85-D3C6-4341-9717-7E944A11CC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1939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1574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NOVIEMBRE </a:t>
            </a:r>
            <a:r>
              <a:rPr lang="es-CL" sz="2000" b="1" dirty="0">
                <a:latin typeface="+mn-lt"/>
              </a:rPr>
              <a:t>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</a:t>
            </a:r>
            <a:r>
              <a:rPr lang="es-CL" sz="1200" dirty="0" smtClean="0"/>
              <a:t>enero 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1" name="Picture 1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99" y="545351"/>
            <a:ext cx="4805395" cy="93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141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BD8EED5D-5E25-4978-89EF-3A90FF9C12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1944495"/>
            <a:ext cx="5688632" cy="3683994"/>
          </a:xfrm>
          <a:prstGeom prst="rect">
            <a:avLst/>
          </a:prstGeom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03A42C1F-2AAC-4710-B286-A56AC81BC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6429" y="5728171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</p:spTree>
    <p:extLst>
      <p:ext uri="{BB962C8B-B14F-4D97-AF65-F5344CB8AC3E}">
        <p14:creationId xmlns:p14="http://schemas.microsoft.com/office/powerpoint/2010/main" val="1786025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6429" y="5584155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197" y="1740901"/>
            <a:ext cx="5803115" cy="3488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902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6429" y="5512147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567763"/>
            <a:ext cx="6192688" cy="3722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646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5146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78499" y="13058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0231" y="5589240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75" y="1737800"/>
            <a:ext cx="7715293" cy="3872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69819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115</Words>
  <Application>Microsoft Office PowerPoint</Application>
  <PresentationFormat>Presentación en pantalla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EJECUCIÓN PRESUPUESTARIA DE GASTOS ACUMULADA AL MES DE NOVIEMBRE DE 2019 PARTIDA 23: MINISTERIO PÚBLICO</vt:lpstr>
      <vt:lpstr>EJECUCIÓN PRESUPUESTARIA DE GASTOS ACUMULADA AL MES DE NOVIEMBRE DE 2019  MINISTERIO PÚBLICO</vt:lpstr>
      <vt:lpstr>Presentación de PowerPoint</vt:lpstr>
      <vt:lpstr>Presentación de PowerPoint</vt:lpstr>
      <vt:lpstr>EJECUCIÓN PRESUPUESTARIA DE GASTOS ACUMULADA AL MES DE NOVIEMBRE DE 2019  MINISTERIO PÚBLICO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Soto</cp:lastModifiedBy>
  <cp:revision>2</cp:revision>
  <dcterms:created xsi:type="dcterms:W3CDTF">2020-01-06T13:12:56Z</dcterms:created>
  <dcterms:modified xsi:type="dcterms:W3CDTF">2020-01-06T13:15:08Z</dcterms:modified>
</cp:coreProperties>
</file>