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52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10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719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682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23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235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44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92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78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55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68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22F4-D9D4-4154-AB81-5186EAC35567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28D85-D3C6-4341-9717-7E944A11CC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93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enero 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197" y="1740901"/>
            <a:ext cx="5803115" cy="3488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67763"/>
            <a:ext cx="6192688" cy="3722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75" y="1737800"/>
            <a:ext cx="7715293" cy="3872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EJECUCIÓN PRESUPUESTARIA DE GASTOS ACUMULADA AL MES DE NOVIEMBRE DE 2019 PARTIDA 23: MINISTERIO PÚBLICO</vt:lpstr>
      <vt:lpstr>EJECUCIÓN PRESUPUESTARIA DE GASTOS ACUMULADA AL MES DE NOVIEMBRE DE 2019  MINISTERIO PÚBLICO</vt:lpstr>
      <vt:lpstr>Presentación de PowerPoint</vt:lpstr>
      <vt:lpstr>Presentación de PowerPoint</vt:lpstr>
      <vt:lpstr>EJECUCIÓN PRESUPUESTARIA DE GASTOS ACUMULADA AL MES DE NOVIEMBRE DE 2019  MINISTERIO PÚBLICO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2020-01-06T13:12:56Z</dcterms:created>
  <dcterms:modified xsi:type="dcterms:W3CDTF">2020-01-06T13:15:08Z</dcterms:modified>
</cp:coreProperties>
</file>