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1"/>
  </p:notesMasterIdLst>
  <p:handoutMasterIdLst>
    <p:handoutMasterId r:id="rId22"/>
  </p:handoutMasterIdLst>
  <p:sldIdLst>
    <p:sldId id="256" r:id="rId3"/>
    <p:sldId id="309" r:id="rId4"/>
    <p:sldId id="301" r:id="rId5"/>
    <p:sldId id="307" r:id="rId6"/>
    <p:sldId id="264" r:id="rId7"/>
    <p:sldId id="263" r:id="rId8"/>
    <p:sldId id="265" r:id="rId9"/>
    <p:sldId id="267" r:id="rId10"/>
    <p:sldId id="269" r:id="rId11"/>
    <p:sldId id="275" r:id="rId12"/>
    <p:sldId id="276" r:id="rId13"/>
    <p:sldId id="300" r:id="rId14"/>
    <p:sldId id="277" r:id="rId15"/>
    <p:sldId id="278" r:id="rId16"/>
    <p:sldId id="306" r:id="rId17"/>
    <p:sldId id="272" r:id="rId18"/>
    <p:sldId id="305" r:id="rId19"/>
    <p:sldId id="308" r:id="rId20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2" autoAdjust="0"/>
    <p:restoredTop sz="94033" autoAdjust="0"/>
  </p:normalViewPr>
  <p:slideViewPr>
    <p:cSldViewPr>
      <p:cViewPr>
        <p:scale>
          <a:sx n="50" d="100"/>
          <a:sy n="50" d="100"/>
        </p:scale>
        <p:origin x="-216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02/01/2020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02/01/2020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xmlns="" id="{BB2088A0-C720-43CC-B360-430E8C9550D3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8" name="4 CuadroTexto">
              <a:extLst>
                <a:ext uri="{FF2B5EF4-FFF2-40B4-BE49-F238E27FC236}">
                  <a16:creationId xmlns:a16="http://schemas.microsoft.com/office/drawing/2014/main" xmlns="" id="{14C839D8-1C9A-438E-AC6A-FE96B90A593C}"/>
                </a:ext>
              </a:extLst>
            </p:cNvPr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9" name="2 Objeto">
              <a:extLst>
                <a:ext uri="{FF2B5EF4-FFF2-40B4-BE49-F238E27FC236}">
                  <a16:creationId xmlns:a16="http://schemas.microsoft.com/office/drawing/2014/main" xmlns="" id="{B35283CA-BEF1-490C-AA34-092E5CB5687A}"/>
                </a:ext>
              </a:extLst>
            </p:cNvPr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612204099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28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3" name="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4 Rectángulo">
              <a:extLst>
                <a:ext uri="{FF2B5EF4-FFF2-40B4-BE49-F238E27FC236}">
                  <a16:creationId xmlns:a16="http://schemas.microsoft.com/office/drawing/2014/main" xmlns="" id="{32803465-98D9-4704-B5DB-2062F7E2715B}"/>
                </a:ext>
              </a:extLst>
            </p:cNvPr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NOVIEMBRE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xmlns="" id="{4B53E3AE-5962-4D9F-B880-01036A46DE5F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11" name="4 CuadroTexto">
              <a:extLst>
                <a:ext uri="{FF2B5EF4-FFF2-40B4-BE49-F238E27FC236}">
                  <a16:creationId xmlns:a16="http://schemas.microsoft.com/office/drawing/2014/main" xmlns="" id="{AA16EB0F-BEB7-45CE-BD1B-E1E3342044D8}"/>
                </a:ext>
              </a:extLst>
            </p:cNvPr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12" name="5 Objeto">
              <a:extLst>
                <a:ext uri="{FF2B5EF4-FFF2-40B4-BE49-F238E27FC236}">
                  <a16:creationId xmlns:a16="http://schemas.microsoft.com/office/drawing/2014/main" xmlns="" id="{3C813A8A-E48E-4E10-8C87-A89B6E609F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72545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17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6" name="5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7 Rectángulo">
              <a:extLst>
                <a:ext uri="{FF2B5EF4-FFF2-40B4-BE49-F238E27FC236}">
                  <a16:creationId xmlns:a16="http://schemas.microsoft.com/office/drawing/2014/main" xmlns="" id="{27B4F62C-F56C-49B9-872E-33EE24258062}"/>
                </a:ext>
              </a:extLst>
            </p:cNvPr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33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64C02CEF-6D0C-46E5-A8A2-8BD23EE56E20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77752984-F833-4392-A7D2-249564CC1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1638300"/>
            <a:ext cx="8210798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8176" y="1461268"/>
            <a:ext cx="7860248" cy="30580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E2E4A713-268D-49A7-B4F3-28450AA06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44" y="1767075"/>
            <a:ext cx="8208912" cy="470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9323" y="1458001"/>
            <a:ext cx="7932256" cy="3090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5C4F35FD-0CF0-463D-8691-795591C87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2057400"/>
            <a:ext cx="819512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83A875F0-0FC5-438B-A42A-35C1BDA76397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2FD03E23-391C-4F79-BCDD-9F892C43B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1499250"/>
            <a:ext cx="8051109" cy="499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458" y="1237782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xmlns="" id="{155291B0-AC39-4671-85BC-F6584958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292" y="1491348"/>
            <a:ext cx="82296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9323" y="1208029"/>
            <a:ext cx="7776864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200779E7-A76A-4C6B-BFC3-C7E9FCAD1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2667000"/>
            <a:ext cx="819512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8924D701-30F3-4216-8613-28C1B7C50C72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2066EB90-D421-4E05-B90F-BC6D3453A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27" y="1615447"/>
            <a:ext cx="8210798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D1133A9D-1876-4296-BCD6-7BCA609129F5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5D297D60-E96D-4F3D-925D-BEC05F67C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2024063"/>
            <a:ext cx="8210798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9323" y="1484784"/>
            <a:ext cx="6706056" cy="384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09323" y="575462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02:  SISTEMA DE PROTECCIÓN INTEGRAL A LA INFANCIA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CDA24A8E-F6AF-4B73-9622-6CC329E3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1869224"/>
            <a:ext cx="8195125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2584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19FB7C7E-1D55-4A4E-BCC3-DC89D4BBEB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009" y="1973424"/>
            <a:ext cx="4143598" cy="2463688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B4EED2C2-4FD1-4068-85F0-B90439D03E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93" y="1973423"/>
            <a:ext cx="4143598" cy="2463688"/>
          </a:xfrm>
          <a:prstGeom prst="rect">
            <a:avLst/>
          </a:prstGeom>
        </p:spPr>
      </p:pic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xmlns="" id="{78D70930-CBE3-4433-A36C-90130BE3D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BEB45747-1819-469B-BAAE-40B1D0444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035" y="1988839"/>
            <a:ext cx="6121400" cy="348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DFAD6334-B5A4-4E3A-A4B7-7CB0BE99D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753" y="1988840"/>
            <a:ext cx="6303963" cy="348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635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9F012667-3210-46C3-9416-4D1BB8FE1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2195513"/>
            <a:ext cx="8210798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xmlns="" id="{09DB00C3-A18B-4231-A7C0-0F5707820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2047875"/>
            <a:ext cx="8210798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xmlns="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F7A2BBCE-1539-4B45-9F9C-784309BA4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1573155"/>
            <a:ext cx="7912029" cy="4919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09323" y="50345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12" name="3 Marcador de pie de página">
            <a:extLst>
              <a:ext uri="{FF2B5EF4-FFF2-40B4-BE49-F238E27FC236}">
                <a16:creationId xmlns:a16="http://schemas.microsoft.com/office/drawing/2014/main" xmlns="" id="{F2FAC5F1-45F0-4328-81BA-4C0C2A76A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3" name="1 Título">
            <a:extLst>
              <a:ext uri="{FF2B5EF4-FFF2-40B4-BE49-F238E27FC236}">
                <a16:creationId xmlns:a16="http://schemas.microsoft.com/office/drawing/2014/main" xmlns="" id="{F19FDBD9-74C6-4753-B2FE-076B51C05B7A}"/>
              </a:ext>
            </a:extLst>
          </p:cNvPr>
          <p:cNvSpPr txBox="1">
            <a:spLocks/>
          </p:cNvSpPr>
          <p:nvPr/>
        </p:nvSpPr>
        <p:spPr>
          <a:xfrm>
            <a:off x="409323" y="1412776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59" y="1687614"/>
            <a:ext cx="7820178" cy="4772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xmlns="" id="{8B584F60-3A47-4FEF-9E9F-524A91DCB05C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5F6E14CD-76BD-40F8-95F8-E4AB85542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1575065"/>
            <a:ext cx="8210798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5304</TotalTime>
  <Words>514</Words>
  <Application>Microsoft Office PowerPoint</Application>
  <PresentationFormat>Presentación en pantalla (4:3)</PresentationFormat>
  <Paragraphs>70</Paragraphs>
  <Slides>18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1" baseType="lpstr">
      <vt:lpstr>1_Tema de Office</vt:lpstr>
      <vt:lpstr>Tema de Office</vt:lpstr>
      <vt:lpstr>Imagen de mapa de bits</vt:lpstr>
      <vt:lpstr>EJECUCIÓN ACUMULADA DE GASTOS PRESUPUESTARIOS AL MES DE NOVIEMBRE DE 2019 PARTIDA 21:  MINISTERIO DE DESARROLLO SOCIAL</vt:lpstr>
      <vt:lpstr>EJECUCIÓN ACUMULADA DE GASTOS A NOVIEMBRE DE 2019  PARTIDA 21 MINISTERIO DE DESARROLLO SOCIAL</vt:lpstr>
      <vt:lpstr>Presentación de PowerPoint</vt:lpstr>
      <vt:lpstr>Presentación de PowerPoint</vt:lpstr>
      <vt:lpstr>EJECUCIÓN ACUMULADA DE GASTOS A NOVIEMBRE DE 2019  PARTIDA 21 MINISTERIO DE DESARROLLO SOCIAL</vt:lpstr>
      <vt:lpstr>EJECUCIÓN ACUMULADA DE GASTOS A NOVIEMBRE DE 2019  PARTIDA 2I RESUMEN POR CAPÍTULOS</vt:lpstr>
      <vt:lpstr>EJECUCIÓN ACUMULADA DE GASTOS A NOVIEMBRE DE 2019  PARTIDA 21. CAPÍTULO 01. PROGRAMA 01:  SUBSECRETARÍA DE SERVICIOS SOCIALES</vt:lpstr>
      <vt:lpstr>EJECUCIÓN ACUMULADA DE GASTOS A NOVIEMBRE DE 2019  PARTIDA 21. CAPÍTULO 01. PROGRAMA 05:  INGRESO ÉTICO FAMILIAR Y SISTEMA CHILE SOLIDARIO</vt:lpstr>
      <vt:lpstr>EJECUCIÓN ACUMULADA DE GASTOS A NOVIEMBRE DE 2019  PARTIDA 21. CAPÍTULO 02. PROGRAMA 01:  FONDO DE SOLIDARIDAD E INVERSIÓN SOCIAL</vt:lpstr>
      <vt:lpstr>EJECUCIÓN ACUMULADA DE GASTOS A NOVIEMBRE DE 2019  PARTIDA 21. CAPÍTULO 05. PROGRAMA 01:  INSTITUTO NACIONAL DE LA JUVENTUD</vt:lpstr>
      <vt:lpstr>EJECUCIÓN ACUMULADA DE GASTOS A NOVIEMBRE DE 2019  PARTIDA 21. CAPÍTULO 06. PROGRAMA 01:  CORPORACIÓN NACIONAL DE DESARROLLO INDÍGENA</vt:lpstr>
      <vt:lpstr>EJECUCIÓN ACUMULADA DE GASTOS A NOVIEMBRE DE 2019  PARTIDA 21. CAPÍTULO 06. PROGRAMA 01:  CORPORACIÓN NACIONAL DE DESARROLLO INDÍGENA</vt:lpstr>
      <vt:lpstr>EJECUCIÓN ACUMULADA DE GASTOS A NOVIEMBRE DE 2019  PARTIDA 21. CAPÍTULO 07. PROGRAMA 01:  SERVICIO NACIONAL DE LA DISCAPACIDAD</vt:lpstr>
      <vt:lpstr>EJECUCIÓN ACUMULADA DE GASTOS A NOVIEMBRE DE 2019  PARTIDA 21. CAPÍTULO 08. PROGRAMA 01:  SERVICIO NACIONAL DEL ADULTO MAYOR</vt:lpstr>
      <vt:lpstr>EJECUCIÓN ACUMULADA DE GASTOS A NOVIEMBRE DE 2019  PARTIDA 21. CAPÍTULO 08. PROGRAMA 01:  SERVICIO NACIONAL DEL ADULTO NOVIEMBRER</vt:lpstr>
      <vt:lpstr>EJECUCIÓN ACUMULADA DE GASTOS A NOVIEMBRE DE 2019  PARTIDA 21. CAPÍTULO 09. PROGRAMA 01:  SUBSECRETARÍA DE EVALUACIÓN SOCIAL</vt:lpstr>
      <vt:lpstr>EJECUCIÓN ACUMULADA DE GASTOS A NOVIEMBRE DE 2019  PARTIDA 21. CAPÍTULO 10. PROGRAMA 01:  SUBSECRETARÍA DE LA NIÑEZ</vt:lpstr>
      <vt:lpstr>EJECUCIÓN ACUMULADA DE GASTOS A NOVIEMBRE DE 2019  PARTIDA 21. CAPÍTULO 10. PROGRAMA 02:  SISTEMA DE PROTECCIÓN INTEGRAL A LA INFANCIA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297</cp:revision>
  <cp:lastPrinted>2019-10-14T14:51:48Z</cp:lastPrinted>
  <dcterms:created xsi:type="dcterms:W3CDTF">2016-06-23T13:38:47Z</dcterms:created>
  <dcterms:modified xsi:type="dcterms:W3CDTF">2020-01-02T19:48:11Z</dcterms:modified>
</cp:coreProperties>
</file>