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5E03F-52E7-4C43-AFBD-5D4FC0052865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680E9-9C05-4E2E-98AD-8D0C92F844B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9513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F879-05FE-4CB0-B169-E51D3E6C029F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2971-E184-4637-A52A-859C7A06AB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6114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F879-05FE-4CB0-B169-E51D3E6C029F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2971-E184-4637-A52A-859C7A06AB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433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F879-05FE-4CB0-B169-E51D3E6C029F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2971-E184-4637-A52A-859C7A06AB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7942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80267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F879-05FE-4CB0-B169-E51D3E6C029F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2971-E184-4637-A52A-859C7A06AB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310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F879-05FE-4CB0-B169-E51D3E6C029F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2971-E184-4637-A52A-859C7A06AB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277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F879-05FE-4CB0-B169-E51D3E6C029F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2971-E184-4637-A52A-859C7A06AB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076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F879-05FE-4CB0-B169-E51D3E6C029F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2971-E184-4637-A52A-859C7A06AB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073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F879-05FE-4CB0-B169-E51D3E6C029F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2971-E184-4637-A52A-859C7A06AB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18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F879-05FE-4CB0-B169-E51D3E6C029F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2971-E184-4637-A52A-859C7A06AB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5270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F879-05FE-4CB0-B169-E51D3E6C029F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2971-E184-4637-A52A-859C7A06AB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899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F879-05FE-4CB0-B169-E51D3E6C029F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2971-E184-4637-A52A-859C7A06AB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55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4F879-05FE-4CB0-B169-E51D3E6C029F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42971-E184-4637-A52A-859C7A06AB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186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enero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39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052D37C-0B65-4CE6-8BF2-A5E61686F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$29.220 millones y está compuesto por un 72% de recursos destinados a  </a:t>
            </a:r>
            <a:r>
              <a:rPr lang="es-CL" sz="1200" b="1" dirty="0">
                <a:solidFill>
                  <a:prstClr val="black"/>
                </a:solidFill>
              </a:rPr>
              <a:t>Programa 01 Secretaría General de Gobierno y 28% a  02 Consejo Nacional de Televisión.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presenta una variación real de -0,4%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distribuye en: Personal 45%, Transferencias Corrientes 40% y Bienes y Servicios de Consumo 14%</a:t>
            </a:r>
            <a:endParaRPr lang="es-CL" sz="1200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8" name="Marcador de contenido 6">
            <a:extLst>
              <a:ext uri="{FF2B5EF4-FFF2-40B4-BE49-F238E27FC236}">
                <a16:creationId xmlns="" xmlns:a16="http://schemas.microsoft.com/office/drawing/2014/main" id="{E6B2F6E8-59A7-4700-9E16-46B54D802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72" y="3509884"/>
            <a:ext cx="4272740" cy="331396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5905DA83-7DA0-4564-833E-0BE0FD78C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612" y="3509884"/>
            <a:ext cx="4201486" cy="331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039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808662"/>
            <a:ext cx="7992888" cy="365125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43755"/>
            <a:ext cx="6408711" cy="3809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68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22664"/>
            <a:ext cx="6070246" cy="3563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9403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D438860-2DCF-4AE5-BEDD-BFFF9D02F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88642806-A382-43D3-8A68-1E87FDB2C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00375D26-E945-4318-904E-2EF5D3FF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10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924944"/>
            <a:ext cx="8067675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01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91056" y="5370192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47913"/>
            <a:ext cx="883920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351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40968"/>
            <a:ext cx="8856984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557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9" y="1988840"/>
            <a:ext cx="8831501" cy="4138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305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48880"/>
            <a:ext cx="864096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08082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264</Words>
  <Application>Microsoft Office PowerPoint</Application>
  <PresentationFormat>Presentación en pantalla (4:3)</PresentationFormat>
  <Paragraphs>33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EJECUCIÓN ACUMULADA DE GASTOS PRESUPUESTARIOS AL MES DE NOVIEMBRE 2019 PARTIDA 20: MINISTERIO SECRETARÍA GENERAL DE GOBIERNO</vt:lpstr>
      <vt:lpstr>EJECUCIÓN ACUMULADA DE GASTOS A NOVIEMBRE 2019  PARTIDA 20 MINISTERIO SECRETARÍA GENERAL DE GOBIERNO</vt:lpstr>
      <vt:lpstr>EJECUCIÓN ACUMULADA DE GASTOS A NOVIEMBRE 2019  PARTIDA 20 MINISTERIO SECRETARÍA GENERAL DE GOBIERNO</vt:lpstr>
      <vt:lpstr>COMPORTAMIENTO DE LA EJECUCIÓN MENSUAL DE GASTOS A NOVIEMBRE 2019  PARTIDA 20 MINISTERIO SECRETARÍA GENERAL DE GOBIERNO</vt:lpstr>
      <vt:lpstr>EJECUCIÓN ACUMULADA DE GASTOS A NOVIEMBRE 2019  PARTIDA 20 MINISTERIO SECRETARÍA GENERAL DE GOBIERNO</vt:lpstr>
      <vt:lpstr>EJECUCIÓN ACUMULADA  DE GASTOS A NOVIEMBRE 2019  PARTIDA 20 MINISTERIO SECRETARÍA GENERAL DE GOBIERNO</vt:lpstr>
      <vt:lpstr>EJECUCIÓN ACUMULADA DE GASTOS A NOVIEMBRE 2019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2020-01-06T13:56:12Z</dcterms:created>
  <dcterms:modified xsi:type="dcterms:W3CDTF">2020-01-06T13:59:32Z</dcterms:modified>
</cp:coreProperties>
</file>