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5E03F-52E7-4C43-AFBD-5D4FC005286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680E9-9C05-4E2E-98AD-8D0C92F844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51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11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3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942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8026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31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7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76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07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18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527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99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55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F879-05FE-4CB0-B169-E51D3E6C029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2971-E184-4637-A52A-859C7A06AB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18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39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=""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3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808662"/>
            <a:ext cx="7992888" cy="36512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43755"/>
            <a:ext cx="6408711" cy="380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22664"/>
            <a:ext cx="6070246" cy="356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40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924944"/>
            <a:ext cx="80676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0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7913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35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8856984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55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9" y="1988840"/>
            <a:ext cx="8831501" cy="413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30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64096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808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264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EJECUCIÓN ACUMULADA DE GASTOS PRESUPUESTARIOS AL MES DE NOVIEMBRE 2019 PARTIDA 20: MINISTERIO SECRETARÍA GENERAL DE GOBIERNO</vt:lpstr>
      <vt:lpstr>EJECUCIÓN ACUMULADA DE GASTOS A NOVIEMBRE 2019  PARTIDA 20 MINISTERIO SECRETARÍA GENERAL DE GOBIERNO</vt:lpstr>
      <vt:lpstr>EJECUCIÓN ACUMULADA DE GASTOS A NOVIEMBRE 2019  PARTIDA 20 MINISTERIO SECRETARÍA GENERAL DE GOBIERNO</vt:lpstr>
      <vt:lpstr>COMPORTAMIENTO DE LA EJECUCIÓN MENSUAL DE GASTOS A NOVIEMBRE 2019  PARTIDA 20 MINISTERIO SECRETARÍA GENERAL DE GOBIERNO</vt:lpstr>
      <vt:lpstr>EJECUCIÓN ACUMULADA DE GASTOS A NOVIEMBRE 2019  PARTIDA 20 MINISTERIO SECRETARÍA GENERAL DE GOBIERNO</vt:lpstr>
      <vt:lpstr>EJECUCIÓN ACUMULADA  DE GASTOS A NOVIEMBRE 2019  PARTIDA 20 MINISTERIO SECRETARÍA GENERAL DE GOBIERNO</vt:lpstr>
      <vt:lpstr>EJECUCIÓN ACUMULADA DE GASTOS A NOVIEMBRE 2019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2020-01-06T13:56:12Z</dcterms:created>
  <dcterms:modified xsi:type="dcterms:W3CDTF">2020-01-06T13:59:32Z</dcterms:modified>
</cp:coreProperties>
</file>