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>
                <a:effectLst/>
              </a:rPr>
              <a:t>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43460352"/>
        <c:axId val="253313024"/>
      </c:barChart>
      <c:catAx>
        <c:axId val="24346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53313024"/>
        <c:crosses val="autoZero"/>
        <c:auto val="1"/>
        <c:lblAlgn val="ctr"/>
        <c:lblOffset val="100"/>
        <c:noMultiLvlLbl val="0"/>
      </c:catAx>
      <c:valAx>
        <c:axId val="25331302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4346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9B0BB-DAEA-4294-8F5D-644D9B6AA32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5AD7-33DB-4F9D-B183-4D2571C8C7D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79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437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94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37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06/01/2020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443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9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914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641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570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51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0608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3820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170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806B4-B249-4572-92FA-08D85FAE2870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86D3-1F3F-437A-94A2-E11E3C90C33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548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r>
              <a:rPr lang="es-CL" sz="2400" b="1" cap="all" dirty="0">
                <a:latin typeface="+mn-lt"/>
              </a:rPr>
              <a:t/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42040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8315" y="5589240"/>
            <a:ext cx="8406135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18750"/>
            <a:ext cx="87249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707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167" y="4763366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238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157192"/>
            <a:ext cx="8229600" cy="23171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107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0" y="6381328"/>
            <a:ext cx="8242408" cy="19481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62" y="1628800"/>
            <a:ext cx="8724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377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754" y="4437112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68116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2163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25144"/>
            <a:ext cx="8406135" cy="21375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36" y="1635022"/>
            <a:ext cx="879157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9368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41655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35727"/>
            <a:ext cx="87249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4873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7964" y="4725144"/>
            <a:ext cx="8308071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868116"/>
            <a:ext cx="86487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42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5903266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98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047156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111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797842"/>
            <a:ext cx="8210800" cy="295454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3" y="1603375"/>
            <a:ext cx="6175375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4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728171"/>
            <a:ext cx="8136904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1608138"/>
            <a:ext cx="6127750" cy="364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817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151" y="4735463"/>
            <a:ext cx="8210799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868116"/>
            <a:ext cx="75247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709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9104" y="4465515"/>
            <a:ext cx="8134827" cy="1876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36" y="1817565"/>
            <a:ext cx="84105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172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5733256"/>
            <a:ext cx="8004263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44824"/>
            <a:ext cx="87249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88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680" y="4604198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33941"/>
            <a:ext cx="8724900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1682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474</Words>
  <Application>Microsoft Office PowerPoint</Application>
  <PresentationFormat>Presentación en pantalla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Tema de Office</vt:lpstr>
      <vt:lpstr>EJECUCIÓN ACUMULADA DE GASTOS PRESUPUESTARIOS AL MES DE NOVIEMBRE DE 2019 PARTIDA 19: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2019  PARTIDA 19 MINISTERIO DE TRANSPORTES Y TELECOMUNICACIONES</vt:lpstr>
      <vt:lpstr>EJECUCIÓN ACUMULADA DE GASTOS A NOVIEMBRE DE 2019  PARTIDA 19 RESUMEN POR CAPÍTULOS</vt:lpstr>
      <vt:lpstr>EJECUCIÓN ACUMULADA DE GASTOS A NOVIEMBRE DE 2019  PARTIDA 19. CAPÍTULO 01. PROGRAMA 01: SECRETARÍA Y ADMINISTRACIÓN GENERAL DE TRANSPORTE</vt:lpstr>
      <vt:lpstr>EJECUCIÓN ACUMULADA DE GASTOS A NOVIEMBRE DE 2019  PARTIDA 19. CAPÍTULO 01. PROGRAMA 02: EMPRESA DE LOS FERROCARRILES DEL ESTADO</vt:lpstr>
      <vt:lpstr>EJECUCIÓN ACUMULADA DE GASTOS A NOVIEMBRE DE 2019  PARTIDA 19. CAPÍTULO 01. PROGRAMA 03: TRANSANTIAGO</vt:lpstr>
      <vt:lpstr>EJECUCIÓN ACUMULADA DE GASTOS A NOVIEMBRE DE 2019  PARTIDA 19. CAPÍTULO 01. PROGRAMA 04: UNIDAD OPERATIVA DE CONTROL DE TRÁNSITO</vt:lpstr>
      <vt:lpstr>EJECUCIÓN ACUMULADA DE GASTOS A NOVIEMBRE DE 2019  PARTIDA 19. CAPÍTULO 01. PROGRAMA 05: FISCALIZACIÓN Y CONTROL</vt:lpstr>
      <vt:lpstr>EJECUCIÓN ACUMULADA DE GASTOS A NOVIEMBRE DE 2019  PARTIDA 19. CAPÍTULO 01. PROGRAMA 06: SUBSIDIO NACIONAL AL TRANSPORTE PÚBLICO</vt:lpstr>
      <vt:lpstr>EJECUCIÓN ACUMULADA DE GASTOS A NOVIEMBRE DE 2019  PARTIDA 19. CAPÍTULO 01. PROGRAMA 07: PROGRAMA DESARROLLO LOGÍSTICO</vt:lpstr>
      <vt:lpstr>EJECUCIÓN ACUMULADA DE GASTOS A NOVIEMBRE DE 2019  PARTIDA 19. CAPÍTULO 01. PROGRAMA 08: PROGRAMA DE VIALIDAD Y TRANSPORTE URBANO: SECTRA</vt:lpstr>
      <vt:lpstr>EJECUCIÓN ACUMULADA DE GASTOS A NOVIEMBRE DE 2019  PARTIDA 19. CAPÍTULO 02. PROGRAMA 01: SUBSECRETARÍA DE TELECOMUNICACIONES</vt:lpstr>
      <vt:lpstr>EJECUCIÓN ACUMULADA DE GASTOS A NOVIEMBRE DE 2019  PARTIDA 19. CAPÍTULO 03. PROGRAMA 01: JUNTA DE AERONÁUTICA CIVIL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2020-01-06T14:24:22Z</dcterms:created>
  <dcterms:modified xsi:type="dcterms:W3CDTF">2020-01-06T14:32:16Z</dcterms:modified>
</cp:coreProperties>
</file>