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25847-74A1-4BC9-98D4-8E9DB1820469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8232D-9D70-4F41-BC1B-A09C0160B91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981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78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876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13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93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366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066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696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502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408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6630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76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246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1F601-234F-4EBE-8876-BA74E0D5EE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D658-F740-49A7-97CB-313FFD2A423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260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1800" b="1" dirty="0">
                <a:latin typeface="+mn-lt"/>
              </a:rPr>
              <a:t>MINISTERIO DEL VIVIENDA Y URBANISMO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enero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905251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1080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04: RECUPERACIÓN DE BARRIOS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C089A1E-B610-4F17-A418-6B196D53EBC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3A42065-1E8E-45F0-8341-150B7AE2D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2328863"/>
            <a:ext cx="8229601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14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02. PROGRAMA 01: PARQUE METROPOLITANO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12890ECB-8E28-4655-8676-C0AA09437F1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96C64EF-EFA4-483C-B8E6-2CC71FD52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871663"/>
            <a:ext cx="8229601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88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21. PROGRAMA 01: SERVIU 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CD6EB90-5D6E-4D3F-9096-A954178C1533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ED2CB257-C319-4F0F-B63B-86ED96E7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24883"/>
            <a:ext cx="8229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5799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22. PROGRAMA 01: SERVIU 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D76B0FA-C63E-4822-AA96-4C5AB326D3C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463E898-8E19-4926-A5C9-0983DB08E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1602613"/>
            <a:ext cx="8074207" cy="4954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84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23. PROGRAMA 01: SERVIU 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E47B17D-1DA5-450C-8874-0C4D0334394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D3EFF824-38FC-4EEB-8A43-FD0A28B8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724100"/>
            <a:ext cx="8229601" cy="4797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154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24. PROGRAMA 01: SERVIU 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79550192-DE62-4711-B9AF-13BB7AE9172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08F7590-8D00-4D9C-8BEE-9D4BDBDD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6430"/>
            <a:ext cx="8229600" cy="50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1216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25. PROGRAMA 01: SERVIU 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DB7A7A6-A4B4-41D0-95FE-02FF289CDBB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3BA38E38-9CC4-4138-A9E4-11DA9CFDD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6430"/>
            <a:ext cx="8229600" cy="5017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4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26. PROGRAMA 01: SERVIU 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792F646-79D2-47D8-A1FB-6C10B980D98E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576F15FB-6958-4977-A512-9B5AE71BB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21035"/>
            <a:ext cx="8113539" cy="47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362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27. PROGRAMA 01: SERVIU VII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DA8AFDF8-DACF-4502-9277-D4BF9EA8325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B8BBA9B3-4760-4DC3-ACCA-9609B8DB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6430"/>
            <a:ext cx="8329563" cy="502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950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28. PROGRAMA 01: SERVIU VIII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F9B303A7-0770-42B6-81A2-0F2203484E50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3ED669B-C8EF-4496-AA38-26E0BF2A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47" y="1496430"/>
            <a:ext cx="8554520" cy="502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21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36EF9BD2-EF45-4A5B-A65F-D91BDB2945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2060848"/>
            <a:ext cx="4085656" cy="2808312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506D72C1-2028-4AFE-AD5C-085A79E7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5" y="2060847"/>
            <a:ext cx="4085657" cy="2808313"/>
          </a:xfrm>
          <a:prstGeom prst="rect">
            <a:avLst/>
          </a:prstGeom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368C528E-432A-406F-98B4-D7E10EA9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264828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29. PROGRAMA 01: SERVIU IX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42AA6087-C4D0-4D6F-A91A-93D1EAC6C9C4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9C30A47-6029-47EC-B6E9-93097A8ED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99" y="1724100"/>
            <a:ext cx="8261370" cy="4450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2222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30. PROGRAMA 01: SERVIU X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5539B8D-14C2-4C25-9CB6-A6355EC4D229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355AEDF0-E605-4476-A553-1B912C7A1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16" y="1724100"/>
            <a:ext cx="8224308" cy="4431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2633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31. PROGRAMA 01: SERVIU XI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DEE98B5-E0A0-47C8-9075-3616B3A41EFF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1D78F256-0637-4A4C-890B-B5EDE3A4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6430"/>
            <a:ext cx="82296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200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32. PROGRAMA 01: SERVIU XII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686FD11-5B01-4658-841C-4ACAEF3E3CDC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95812CD1-7340-48FA-97C7-FE4A6B12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496430"/>
            <a:ext cx="8229600" cy="4846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298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33. PROGRAMA 01: SERVIU REGIÓN METROPOLITANA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DEAA01B8-88F6-444C-9D31-827C4F7EDB0A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3EBF6EDE-527D-4943-8419-942B6DD7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703706"/>
            <a:ext cx="8229600" cy="481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046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34. PROGRAMA 01: SERVIU XIV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8F5A23F0-3C15-46CE-B3E1-B01B9F3D62A7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F2D561B-E9A2-47AC-A735-2B4E41D7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3" y="1709533"/>
            <a:ext cx="8229601" cy="479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940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35. PROGRAMA 01: SERVIU XV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40C9436-5CFC-4A25-80BB-C9888289C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79" y="1523426"/>
            <a:ext cx="7883482" cy="4628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5143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36. PROGRAMA 01: SERVIU XVI REGIÓN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130145B-20A1-49EE-8643-1B546A80A39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970A947E-BAE0-41BD-9A7D-1726069BA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43063"/>
            <a:ext cx="82296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02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995A1E6E-04FB-46C7-8B5A-4DB2EA07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988" y="1988840"/>
            <a:ext cx="6548437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374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21D29355-7203-4AA7-A26B-A72CA45F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413" y="2204864"/>
            <a:ext cx="6151563" cy="346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89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MINISTERIO DE VIVIENDA Y URBANISMO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6F9184BD-D7B3-432F-854D-E834C85D3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5" y="2195513"/>
            <a:ext cx="82296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57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 RESUMEN POR CAPÍTULOS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DFFCED00-109F-4BB7-BD2B-C375262EB9FB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A66730AD-6293-4220-B589-1DBC6A40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2" y="1724100"/>
            <a:ext cx="822960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900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F6A912C-273F-4EBA-83BD-41747303E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92990"/>
            <a:ext cx="8229600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211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01: SUBSECRETARÍA DE VIVIENDA Y URBANISMO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D4D42D59-89E4-493A-83AA-4A7E8A60B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838325"/>
            <a:ext cx="8229600" cy="318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146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18. CAPÍTULO 01. PROGRAMA 02: ASENTAMIENTOS PRECARIOS</a:t>
            </a:r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9C85163B-AE9C-48BF-9CD3-7EFB43699F06}"/>
              </a:ext>
            </a:extLst>
          </p:cNvPr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A05A31A-43F4-4DC9-9A03-175346314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448251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481263"/>
            <a:ext cx="822960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25535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778</Words>
  <Application>Microsoft Office PowerPoint</Application>
  <PresentationFormat>Presentación en pantalla (4:3)</PresentationFormat>
  <Paragraphs>106</Paragraphs>
  <Slides>27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9" baseType="lpstr">
      <vt:lpstr>Tema de Office</vt:lpstr>
      <vt:lpstr>Imagen de mapa de bits</vt:lpstr>
      <vt:lpstr>EJECUCIÓN ACUMULADA DE GASTOS PRESUPUESTARIOS AL MES DE NOVIEMBRE DE 2019 PARTIDA 18: MINISTERIO DEL VIVIENDA Y URBANISMO</vt:lpstr>
      <vt:lpstr>Presentación de PowerPoint</vt:lpstr>
      <vt:lpstr>Presentación de PowerPoint</vt:lpstr>
      <vt:lpstr>Presentación de PowerPoint</vt:lpstr>
      <vt:lpstr>EJECUCIÓN ACUMULADA DE GASTOS A NOVIEMBRE DE 2019  PARTIDA 18 MINISTERIO DE VIVIENDA Y URBANISMO</vt:lpstr>
      <vt:lpstr>EJECUCIÓN ACUMULADA DE GASTOS A NOVIEMBRE DE 2019  PARTIDA 18 RESUMEN POR CAPÍTULOS</vt:lpstr>
      <vt:lpstr>EJECUCIÓN ACUMULADA DE GASTOS A NOVIEMBRE DE 2019  PARTIDA 18. CAPÍTULO 01. PROGRAMA 01: SUBSECRETARÍA DE VIVIENDA Y URBANISMO</vt:lpstr>
      <vt:lpstr>EJECUCIÓN ACUMULADA DE GASTOS A NOVIEMBRE DE 2019  PARTIDA 18. CAPÍTULO 01. PROGRAMA 01: SUBSECRETARÍA DE VIVIENDA Y URBANISMO</vt:lpstr>
      <vt:lpstr>EJECUCIÓN ACUMULADA DE GASTOS A NOVIEMBRE DE 2019  PARTIDA 18. CAPÍTULO 01. PROGRAMA 02: ASENTAMIENTOS PRECARIOS</vt:lpstr>
      <vt:lpstr>EJECUCIÓN ACUMULADA DE GASTOS A NOVIEMBRE DE 2019  PARTIDA 18. CAPÍTULO 01. PROGRAMA 04: RECUPERACIÓN DE BARRIOS</vt:lpstr>
      <vt:lpstr>EJECUCIÓN ACUMULADA DE GASTOS A NOVIEMBRE DE 2019  PARTIDA 18. CAPÍTULO 02. PROGRAMA 01: PARQUE METROPOLITANO</vt:lpstr>
      <vt:lpstr>EJECUCIÓN ACUMULADA DE GASTOS A NOVIEMBRE DE 2019  PARTIDA 18. CAPÍTULO 21. PROGRAMA 01: SERVIU I REGIÓN</vt:lpstr>
      <vt:lpstr>EJECUCIÓN ACUMULADA DE GASTOS A NOVIEMBRE DE 2019  PARTIDA 18. CAPÍTULO 22. PROGRAMA 01: SERVIU II REGIÓN</vt:lpstr>
      <vt:lpstr>EJECUCIÓN ACUMULADA DE GASTOS A NOVIEMBRE DE 2019  PARTIDA 18. CAPÍTULO 23. PROGRAMA 01: SERVIU III REGIÓN</vt:lpstr>
      <vt:lpstr>EJECUCIÓN ACUMULADA DE GASTOS A NOVIEMBRE DE 2019  PARTIDA 18. CAPÍTULO 24. PROGRAMA 01: SERVIU IV REGIÓN</vt:lpstr>
      <vt:lpstr>EJECUCIÓN ACUMULADA DE GASTOS A NOVIEMBRE DE 2019  PARTIDA 18. CAPÍTULO 25. PROGRAMA 01: SERVIU V REGIÓN</vt:lpstr>
      <vt:lpstr>EJECUCIÓN ACUMULADA DE GASTOS A NOVIEMBRE DE 2019  PARTIDA 18. CAPÍTULO 26. PROGRAMA 01: SERVIU VI REGIÓN</vt:lpstr>
      <vt:lpstr>EJECUCIÓN ACUMULADA DE GASTOS A NOVIEMBRE DE 2019  PARTIDA 18. CAPÍTULO 27. PROGRAMA 01: SERVIU VII REGIÓN</vt:lpstr>
      <vt:lpstr>EJECUCIÓN ACUMULADA DE GASTOS A NOVIEMBRE DE 2019  PARTIDA 18. CAPÍTULO 28. PROGRAMA 01: SERVIU VIII REGIÓN</vt:lpstr>
      <vt:lpstr>EJECUCIÓN ACUMULADA DE GASTOS A NOVIEMBRE DE 2019  PARTIDA 18. CAPÍTULO 29. PROGRAMA 01: SERVIU IX REGIÓN</vt:lpstr>
      <vt:lpstr>EJECUCIÓN ACUMULADA DE GASTOS A NOVIEMBRE DE 2019  PARTIDA 18. CAPÍTULO 30. PROGRAMA 01: SERVIU X REGIÓN</vt:lpstr>
      <vt:lpstr>EJECUCIÓN ACUMULADA DE GASTOS A NOVIEMBRE DE 2019  PARTIDA 18. CAPÍTULO 31. PROGRAMA 01: SERVIU XI REGIÓN</vt:lpstr>
      <vt:lpstr>EJECUCIÓN ACUMULADA DE GASTOS A NOVIEMBRE DE 2019  PARTIDA 18. CAPÍTULO 32. PROGRAMA 01: SERVIU XII REGIÓN</vt:lpstr>
      <vt:lpstr>EJECUCIÓN ACUMULADA DE GASTOS A NOVIEMBRE DE 2019  PARTIDA 18. CAPÍTULO 33. PROGRAMA 01: SERVIU REGIÓN METROPOLITANA</vt:lpstr>
      <vt:lpstr>EJECUCIÓN ACUMULADA DE GASTOS A NOVIEMBRE DE 2019  PARTIDA 18. CAPÍTULO 34. PROGRAMA 01: SERVIU XIV REGIÓN</vt:lpstr>
      <vt:lpstr>EJECUCIÓN ACUMULADA DE GASTOS A NOVIEMBRE DE 2019  PARTIDA 18. CAPÍTULO 35. PROGRAMA 01: SERVIU XV REGIÓN</vt:lpstr>
      <vt:lpstr>EJECUCIÓN ACUMULADA DE GASTOS A NOVIEMBRE DE 2019  PARTIDA 18. CAPÍTULO 36. PROGRAMA 01: SERVIU XVI REGIÓN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Kaina Pino</cp:lastModifiedBy>
  <cp:revision>8</cp:revision>
  <dcterms:created xsi:type="dcterms:W3CDTF">2019-12-13T17:53:17Z</dcterms:created>
  <dcterms:modified xsi:type="dcterms:W3CDTF">2020-01-06T14:38:25Z</dcterms:modified>
</cp:coreProperties>
</file>