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697438190232299E-2"/>
          <c:y val="0.23099509002499116"/>
          <c:w val="0.98523081053671302"/>
          <c:h val="0.45858204875195469"/>
        </c:manualLayout>
      </c:layout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35-41BC-AA9D-F22587E7FB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35-41BC-AA9D-F22587E7FB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35-41BC-AA9D-F22587E7FB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35-41BC-AA9D-F22587E7FB2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23536709</c:v>
                </c:pt>
                <c:pt idx="1">
                  <c:v>7589835</c:v>
                </c:pt>
                <c:pt idx="2">
                  <c:v>15652635</c:v>
                </c:pt>
                <c:pt idx="3">
                  <c:v>1613415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535-41BC-AA9D-F22587E7FB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67920344536244"/>
          <c:y val="0.72216613069122748"/>
          <c:w val="0.26672971128646927"/>
          <c:h val="0.26723680007776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'Partida 17'!$L$58:$L$60</c:f>
              <c:numCache>
                <c:formatCode>#,##0</c:formatCode>
                <c:ptCount val="3"/>
                <c:pt idx="0">
                  <c:v>14753575</c:v>
                </c:pt>
                <c:pt idx="1">
                  <c:v>5052889</c:v>
                </c:pt>
                <c:pt idx="2">
                  <c:v>28612441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BC-409A-9D12-F282F505CA4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60939776"/>
        <c:axId val="260941312"/>
      </c:barChart>
      <c:catAx>
        <c:axId val="26093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0941312"/>
        <c:crosses val="autoZero"/>
        <c:auto val="1"/>
        <c:lblAlgn val="ctr"/>
        <c:lblOffset val="100"/>
        <c:noMultiLvlLbl val="0"/>
      </c:catAx>
      <c:valAx>
        <c:axId val="2609413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093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06/01/2020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 smtClean="0">
                <a:solidFill>
                  <a:prstClr val="black"/>
                </a:solidFill>
              </a:rPr>
              <a:t>Valparaíso, enero 2020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5182" y="4269507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16832"/>
            <a:ext cx="87249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082" y="5440139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66863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148" y="3629641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710827"/>
            <a:ext cx="80867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33056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62" y="1716297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33056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47" y="1844824"/>
            <a:ext cx="87249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7664068"/>
              </p:ext>
            </p:extLst>
          </p:nvPr>
        </p:nvGraphicFramePr>
        <p:xfrm>
          <a:off x="1115616" y="1844824"/>
          <a:ext cx="6768751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9611" y="5319361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941130"/>
              </p:ext>
            </p:extLst>
          </p:nvPr>
        </p:nvGraphicFramePr>
        <p:xfrm>
          <a:off x="1547664" y="1916833"/>
          <a:ext cx="5976664" cy="3142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2968" y="572817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800179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51000"/>
            <a:ext cx="6151563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80" y="3636691"/>
            <a:ext cx="7758063" cy="21742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733941"/>
            <a:ext cx="75247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861048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7913"/>
            <a:ext cx="84105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938" y="4936083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0738"/>
            <a:ext cx="87249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74" y="4648051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39485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376</Words>
  <Application>Microsoft Office PowerPoint</Application>
  <PresentationFormat>Presentación en pantalla (4:3)</PresentationFormat>
  <Paragraphs>54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EJECUCIÓN ACUMULADA DE GASTOS PRESUPUESTARIOS AL MES DE NOVIEMBRE DE 2019 PARTIDA 17: MINISTERIO DE MINERÍA</vt:lpstr>
      <vt:lpstr>EJECUCIÓN ACUMULADA DE GASTOS A NOVIEMBRE DE 2019  PARTIDA 17 MINISTERIO DE MINERÍA</vt:lpstr>
      <vt:lpstr>EJECUCIÓN ACUMULADA DE GASTOS A NOVIEMBRE DE 2019  PARTIDA 17 MINISTERIO DE MINERÍA</vt:lpstr>
      <vt:lpstr>EJECUCIÓN ACUMULADA DE GASTOS A NOVIEMBRE DE 2019  PARTIDA 17 MINISTERIO DE MINERÍA</vt:lpstr>
      <vt:lpstr>EJECUCIÓN ACUMULADA DE GASTOS A NOVIEMBRE DE 2019  PARTIDA 17 MINISTERIO DE MINERÍA</vt:lpstr>
      <vt:lpstr>EJECUCIÓN ACUMULADA DE GASTOS A NOVIEMBRE DE 2019  PARTIDA 17 MINISTERIO DE MINERÍA</vt:lpstr>
      <vt:lpstr>EJECUCIÓN ACUMULADA DE GASTOS A NOVIEMBRE DE 2019  PARTIDA 17 RESUMEN POR CAPÍTULOS</vt:lpstr>
      <vt:lpstr>EJECUCIÓN ACUMULADA DE GASTOS A NOVIEMBRE DE 2019  PARTIDA 17. CAPÍTULO 01. PROGRAMA 01:  SECRETARÍA Y ADMINISTRACIÓN GENERAL</vt:lpstr>
      <vt:lpstr>EJECUCIÓN ACUMULADA DE GASTOS A NOVIEMBRE DE 2019  PARTIDA 17. CAPÍTULO 01. PROGRAMA 02:  FOMENTO DE LA PEQUEÑA Y MEDIANA MINERÍA</vt:lpstr>
      <vt:lpstr>EJECUCIÓN ACUMULADA DE GASTOS A NOVIEMBRE DE 2019  PARTIDA 17. CAPÍTULO 02. PROGRAMA 01:  COMISIÓN CHILENA DEL COBRE</vt:lpstr>
      <vt:lpstr>EJECUCIÓN ACUMULADA DE GASTOS A NOVIEMBRE DE 2019  PARTIDA 17. CAPÍTULO 03. PROGRAMA 01:  SERVICIO NACIONAL DE GEOLOGÍA Y MINERÍA</vt:lpstr>
      <vt:lpstr>EJECUCIÓN ACUMULADA DE GASTOS A NOVIEMBRE DE 2019  PARTIDA 17. CAPÍTULO 03. PROGRAMA 02:  RED NACIONAL DE VIGILANCIA VOLCÁNICA</vt:lpstr>
      <vt:lpstr>EJECUCIÓN ACUMULADA DE GASTOS A NOVIEMBRE DE 2019  PARTIDA 17. CAPÍTULO 03. PROGRAMA 03:  PLAN NACIONAL DE GEOLOGÍA</vt:lpstr>
      <vt:lpstr>EJECUCIÓN ACUMULADA DE GASTOS A NOVIEMBRE DE 2019  PARTIDA 17.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4</cp:revision>
  <dcterms:created xsi:type="dcterms:W3CDTF">2020-01-06T15:02:18Z</dcterms:created>
  <dcterms:modified xsi:type="dcterms:W3CDTF">2020-01-06T15:26:00Z</dcterms:modified>
</cp:coreProperties>
</file>