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DDCB0-9020-4774-A5D4-B82B71C5D362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A3E8-FB24-4C5F-BEDA-F4E2644535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3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9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432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043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94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231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246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024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21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438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195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30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93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58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1F86-3921-4AF4-B7FF-A1866C891A51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FFB2A-AB16-455D-8A1A-7DBD540260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9652" y="2276872"/>
            <a:ext cx="621069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85946" y="5661250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520" y="548680"/>
            <a:ext cx="359127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750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17476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32669" y="6095980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72" y="2204864"/>
            <a:ext cx="863917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395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17476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19700" y="5319416"/>
            <a:ext cx="6304601" cy="22110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257425"/>
            <a:ext cx="8639175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776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532322" y="5991226"/>
            <a:ext cx="62173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9" y="2060848"/>
            <a:ext cx="86487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520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6325" y="5645176"/>
            <a:ext cx="623135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976438"/>
            <a:ext cx="864870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5901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17476"/>
            <a:ext cx="61722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39653" y="6016205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05" y="1755066"/>
            <a:ext cx="770572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348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14379" y="1245468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39653" y="6376245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16" y="1642320"/>
            <a:ext cx="770572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585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5991226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66" y="2060848"/>
            <a:ext cx="787717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571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46701" y="1317476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5977898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66" y="1998689"/>
            <a:ext cx="787717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689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19700" y="5994101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99" y="1856470"/>
            <a:ext cx="78200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3731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5391217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2114550"/>
            <a:ext cx="7248525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76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ACF425B-6EA7-46E9-AE50-39B85063B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413" y="2108847"/>
            <a:ext cx="4645845" cy="3552403"/>
          </a:xfrm>
          <a:prstGeom prst="rect">
            <a:avLst/>
          </a:prstGeom>
        </p:spPr>
      </p:pic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6F2FC46-4B23-45C4-BFD8-7818E96A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26876" y="5800181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46323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3" y="6232229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84054"/>
            <a:ext cx="77438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746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13533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6095980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41" y="2276872"/>
            <a:ext cx="77438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230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3253" y="1317476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6160221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41" y="1731096"/>
            <a:ext cx="774382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6749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4842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380502" y="5504887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2281238"/>
            <a:ext cx="77438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692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4842" y="126876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62049" y="6326837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12" y="1700808"/>
            <a:ext cx="7743825" cy="4626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577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3" y="6237313"/>
            <a:ext cx="6304601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0233" y="52656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4842" y="126876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1 de 3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74" y="1789138"/>
            <a:ext cx="791527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2291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6465636"/>
            <a:ext cx="6304601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4842" y="126876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2 de 3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16" y="1772816"/>
            <a:ext cx="7915275" cy="4648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123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53754" y="6437218"/>
            <a:ext cx="6304601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4842" y="126876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3 de 3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915275" cy="463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932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39653" y="5661248"/>
            <a:ext cx="6304601" cy="21602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1413533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2" y="1822673"/>
            <a:ext cx="81153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28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380502" y="6542336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1413533" y="1268760"/>
            <a:ext cx="61722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29" y="1770311"/>
            <a:ext cx="811530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73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F3165921-A622-4749-B46F-BC5B26A1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653" y="5728173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6B648783-A269-45B0-92EB-45BFFAF6B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742" y="2054232"/>
            <a:ext cx="4590510" cy="352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22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45345"/>
            <a:ext cx="6172200" cy="355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434517" y="5872189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45634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7" y="1684653"/>
            <a:ext cx="790575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09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32668" y="1412776"/>
            <a:ext cx="61722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601305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6876" y="5872189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87" y="2054224"/>
            <a:ext cx="4933863" cy="295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22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32668" y="1412776"/>
            <a:ext cx="61722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3753" y="601305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6876" y="5656165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418" y="2054224"/>
            <a:ext cx="5053932" cy="3030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34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6875" y="5389860"/>
            <a:ext cx="6304601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26874" y="1460773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09038"/>
            <a:ext cx="8136477" cy="298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562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419700" y="4988315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26874" y="1334621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504613" y="548680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66938"/>
            <a:ext cx="85344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312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453754" y="5285954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78142" y="1389484"/>
            <a:ext cx="61722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66913"/>
            <a:ext cx="78867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81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453753" y="5357962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53753" y="1317476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2 de 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3" y="579459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00238"/>
            <a:ext cx="78867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043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889</Words>
  <Application>Microsoft Office PowerPoint</Application>
  <PresentationFormat>Presentación en pantalla (4:3)</PresentationFormat>
  <Paragraphs>117</Paragraphs>
  <Slides>30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EJECUCIÓN ACUMULADA DE GASTOS PRESUPUESTARIOS AL MES DE NOVIEMBRE DE 2019 PARTIDA 16: MINISTERIO DE SALUD</vt:lpstr>
      <vt:lpstr>EJECUCIÓN ACUMULADA DE GASTOS A NOVIEMBRE DE 2019  PARTIDA 16 MINISTERIO DE SALUD</vt:lpstr>
      <vt:lpstr>EJECUCIÓN ACUMULADA DE GASTOS A NOVIEMBRE DE 2019  PARTIDA 16 MINISTERIO DE SALUD</vt:lpstr>
      <vt:lpstr>Presentación de PowerPoint</vt:lpstr>
      <vt:lpstr>Presentación de PowerPoint</vt:lpstr>
      <vt:lpstr>EJECUCIÓN ACUMULADA DE GASTOS A NOVIEMBRE DE 2019  PARTIDA 16 MINISTERIO DE SALUD</vt:lpstr>
      <vt:lpstr>EJECUCIÓN ACUMULADA DE GASTOS A NOVIEMBRE DE 2019  PARTIDA 16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2020-01-07T14:26:33Z</dcterms:created>
  <dcterms:modified xsi:type="dcterms:W3CDTF">2020-01-07T14:37:18Z</dcterms:modified>
</cp:coreProperties>
</file>