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FD45-203E-4DAB-A73F-6DBC3F653745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29AC-3B30-4921-9269-A7FCBEADEF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5762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FD45-203E-4DAB-A73F-6DBC3F653745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29AC-3B30-4921-9269-A7FCBEADEF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1443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FD45-203E-4DAB-A73F-6DBC3F653745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29AC-3B30-4921-9269-A7FCBEADEF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1075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FD45-203E-4DAB-A73F-6DBC3F653745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29AC-3B30-4921-9269-A7FCBEADEF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1939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FD45-203E-4DAB-A73F-6DBC3F653745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29AC-3B30-4921-9269-A7FCBEADEF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13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FD45-203E-4DAB-A73F-6DBC3F653745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29AC-3B30-4921-9269-A7FCBEADEF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2001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FD45-203E-4DAB-A73F-6DBC3F653745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29AC-3B30-4921-9269-A7FCBEADEF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501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FD45-203E-4DAB-A73F-6DBC3F653745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29AC-3B30-4921-9269-A7FCBEADEF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6776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FD45-203E-4DAB-A73F-6DBC3F653745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29AC-3B30-4921-9269-A7FCBEADEF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933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FD45-203E-4DAB-A73F-6DBC3F653745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29AC-3B30-4921-9269-A7FCBEADEF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9290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FD45-203E-4DAB-A73F-6DBC3F653745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29AC-3B30-4921-9269-A7FCBEADEF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1047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2FD45-203E-4DAB-A73F-6DBC3F653745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529AC-3B30-4921-9269-A7FCBEADEF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9375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39652" y="2276872"/>
            <a:ext cx="621069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NOVIEMBRE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144653" y="5661250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4" name="Picture 1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986" y="548680"/>
            <a:ext cx="4143779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39653" y="6304237"/>
            <a:ext cx="630460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32668" y="1340768"/>
            <a:ext cx="61722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453753" y="579457"/>
            <a:ext cx="61580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00808"/>
            <a:ext cx="7581900" cy="463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53754" y="5888797"/>
            <a:ext cx="630460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32668" y="1401130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453753" y="456346"/>
            <a:ext cx="615809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2132856"/>
            <a:ext cx="8039100" cy="307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32669" y="6232229"/>
            <a:ext cx="630460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32668" y="1387493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453753" y="456346"/>
            <a:ext cx="615809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55" y="1772816"/>
            <a:ext cx="7820025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53754" y="6032813"/>
            <a:ext cx="6304601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453753" y="456346"/>
            <a:ext cx="615809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1432668" y="1401132"/>
            <a:ext cx="6172200" cy="2329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1 de 2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18" y="2204864"/>
            <a:ext cx="8496300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19700" y="4714782"/>
            <a:ext cx="6304601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453753" y="456346"/>
            <a:ext cx="615809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CPACITACIÓN Y EMPLEO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1432668" y="1401132"/>
            <a:ext cx="6172200" cy="221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2 de 2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357438"/>
            <a:ext cx="849630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32669" y="5972249"/>
            <a:ext cx="6304601" cy="29311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32668" y="1401130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453753" y="456346"/>
            <a:ext cx="615809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68" y="1856470"/>
            <a:ext cx="7848600" cy="351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39653" y="6088213"/>
            <a:ext cx="6304601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53752" y="1269860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453753" y="456346"/>
            <a:ext cx="615809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1642814"/>
            <a:ext cx="7820025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80502" y="6356350"/>
            <a:ext cx="6304601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32668" y="1401130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453753" y="456346"/>
            <a:ext cx="615809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27482"/>
            <a:ext cx="8640960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53753" y="6232229"/>
            <a:ext cx="6304601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46701" y="1360787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453753" y="456346"/>
            <a:ext cx="615809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88457"/>
            <a:ext cx="8856984" cy="45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32668" y="1268760"/>
            <a:ext cx="61722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66752" y="6435383"/>
            <a:ext cx="6217316" cy="30598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453753" y="456346"/>
            <a:ext cx="615809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1496430"/>
            <a:ext cx="7800975" cy="484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025754" y="6309322"/>
            <a:ext cx="16002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53753" y="601305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27822" y="6016205"/>
            <a:ext cx="6304601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B01A1DD0-6A2C-4FFE-A6DE-AB9D6E2300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755" y="1702300"/>
            <a:ext cx="4428491" cy="410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89171" y="5912222"/>
            <a:ext cx="616565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24318" y="1389816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453753" y="456346"/>
            <a:ext cx="615809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2276872"/>
            <a:ext cx="8010525" cy="35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53754" y="6317804"/>
            <a:ext cx="6304601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32668" y="1340768"/>
            <a:ext cx="61722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453753" y="456346"/>
            <a:ext cx="615809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32856"/>
            <a:ext cx="8010525" cy="397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53754" y="5668686"/>
            <a:ext cx="6304601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32668" y="1375301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453753" y="456346"/>
            <a:ext cx="615809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1966913"/>
            <a:ext cx="773430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53752" y="6448253"/>
            <a:ext cx="6231350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32668" y="1412776"/>
            <a:ext cx="61722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465160" y="575463"/>
            <a:ext cx="615809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36" y="1916832"/>
            <a:ext cx="7724775" cy="45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11843" y="1508425"/>
            <a:ext cx="6172200" cy="3353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11843" y="6200643"/>
            <a:ext cx="6238400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1435984" y="548682"/>
            <a:ext cx="615809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58" y="2276872"/>
            <a:ext cx="7724775" cy="381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025754" y="6309322"/>
            <a:ext cx="16002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53753" y="601305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27822" y="6016205"/>
            <a:ext cx="6304601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18" y="1955801"/>
            <a:ext cx="5076564" cy="389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5648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025754" y="6309322"/>
            <a:ext cx="16002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53753" y="601305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27822" y="5589242"/>
            <a:ext cx="6304601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017" y="2051050"/>
            <a:ext cx="5047569" cy="3034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025754" y="6309322"/>
            <a:ext cx="16002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53753" y="601305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27822" y="5805266"/>
            <a:ext cx="6304601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121" y="2063091"/>
            <a:ext cx="5167361" cy="3106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21353" y="5888797"/>
            <a:ext cx="6304601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025754" y="6309322"/>
            <a:ext cx="16002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426874" y="1533500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1453753" y="579457"/>
            <a:ext cx="61580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38" y="2185988"/>
            <a:ext cx="8113271" cy="282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1419700" y="5923446"/>
            <a:ext cx="63046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418625" y="1362408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453753" y="579457"/>
            <a:ext cx="61580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1843088"/>
            <a:ext cx="8420100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39632" y="6361883"/>
            <a:ext cx="6304601" cy="23547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25686" y="1268760"/>
            <a:ext cx="6172200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453753" y="456346"/>
            <a:ext cx="615809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98" y="1628800"/>
            <a:ext cx="7905750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53754" y="5991226"/>
            <a:ext cx="630460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32668" y="1389484"/>
            <a:ext cx="61722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453753" y="579457"/>
            <a:ext cx="61580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92" y="1988840"/>
            <a:ext cx="8124825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683</Words>
  <Application>Microsoft Office PowerPoint</Application>
  <PresentationFormat>Presentación en pantalla (4:3)</PresentationFormat>
  <Paragraphs>91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EJECUCIÓN ACUMULADA DE GASTOS PRESUPUESTARIOS AL MES DE NOVIEMBRE DE 2019 PARTIDA 15: MINISTERIO DEL TRABAJO Y PREVISIÓN SOCIAL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NOVIEMBRE DE 2019  PARTIDA 15 MINISTERIO DE TRABAJO Y PREVISIÓN SOCIAL</vt:lpstr>
      <vt:lpstr>EJECUCIÓN ACUMULADA DE GASTOS A NOVIEMBRE DE 2019  PARTIDA 15 RESUMEN POR CAPÍTULOS</vt:lpstr>
      <vt:lpstr>EJECUCIÓN ACUMULADA DE GASTOS A NOVIEMBRE DE 2019  PARTIDA 15. CAPÍTULO 01. PROGRAMA 01: SUBSECRETARÍA DEL TRABAJO</vt:lpstr>
      <vt:lpstr>EJECUCIÓN ACUMULADA DE GASTOS A NOVIEMBRE DE 2019  PARTIDA 15. CAPÍTULO 01. PROGRAMA 03: PROEMPLEO</vt:lpstr>
      <vt:lpstr>EJECUCIÓN ACUMULADA DE GASTOS A NOVIEMBRE DE 2019  PARTIDA 15. CAPÍTULO 02. PROGRAMA 01: DIRECCIÓN DEL TRABAJO</vt:lpstr>
      <vt:lpstr>EJECUCIÓN ACUMULADA DE GASTOS A NOVIEMBRE DE 2019  PARTIDA 15. CAPÍTULO 03. PROGRAMA 01: SUBSECRETARÍA DE PREVISIÓN SOCIAL</vt:lpstr>
      <vt:lpstr>EJECUCIÓN ACUMULADA DE GASTOS A NOVIEMBRE DE 2019  PARTIDA 15. CAPÍTULO 04. PROGRAMA 01: DIRECCIÓN DE CRÉDITO PRENDARIO</vt:lpstr>
      <vt:lpstr>EJECUCIÓN ACUMULADA DE GASTOS A NOVIEMBRE DE 2019  PARTIDA 15. CAPÍTULO 05. PROGRAMA 01: SERVICIO NACIONAL DE CAPACITACIÓN Y EMPLEO</vt:lpstr>
      <vt:lpstr>EJECUCIÓN ACUMULADA DE GASTOS A NOVIEMBRE DE 2019  PARTIDA 15. CAPÍTULO 05. PROGRAMA 01: SERVICIO NACIONAL DE CPACITACIÓN Y EMPLEO</vt:lpstr>
      <vt:lpstr>EJECUCIÓN ACUMULADA DE GASTOS A NOVIEMBRE DE 2019  PARTIDA 15. CAPÍTULO 06. PROGRAMA 01: SUPERINTENDENCIA DE SEGURIDAD SOCIAL</vt:lpstr>
      <vt:lpstr>EJECUCIÓN ACUMULADA DE GASTOS A NOVIEMBRE DE 2019  PARTIDA 15. CAPÍTULO 07. PROGRAMA 01: SUPERINTENDENCIA DE PENSIONES</vt:lpstr>
      <vt:lpstr>EJECUCIÓN ACUMULADA DE GASTOS A NOVIEMBRE DE 2019  PARTIDA 15. CAPÍTULO 09. PROGRAMA 01: INSTITUTO DE PREVISIÓN SOCIAL</vt:lpstr>
      <vt:lpstr>EJECUCIÓN ACUMULADA DE GASTOS A NOVIEMBRE DE 2019  PARTIDA 15. CAPÍTULO 09. PROGRAMA 01: INSTITUTO DE PREVISIÓN SOCIAL</vt:lpstr>
      <vt:lpstr>EJECUCIÓN ACUMULADA DE GASTOS A NOVIEMBRE DE 2019  PARTIDA 15. CAPÍTULO 10. PROGRAMA 01: INSTITUTO  DE SEGURIDAD LABORAL  </vt:lpstr>
      <vt:lpstr>EJECUCIÓN ACUMULADA DE GASTOS A NOVIEMBRE DE 2019  PARTIDA 15. CAPÍTULO 13. PROGRAMA 01: CAJA DE PREVISIÓN DE LA DEFENSA NACIONAL</vt:lpstr>
      <vt:lpstr>EJECUCIÓN ACUMULADA DE GASTOS A NOVIEMBRE DE 2019  PARTIDA 15. CAPÍTULO 13. PROGRAMA 01: CAJA DE PREVISIÓN DE LA DEFENSA NACIONAL</vt:lpstr>
      <vt:lpstr>EJECUCIÓN ACUMULADA DE GASTOS A NOVIEMBRE DE 2019  PARTIDA 15. CAPÍTULO 13. PROGRAMA 02: FONDO DE MEDICINA CURATIVA</vt:lpstr>
      <vt:lpstr>EJECUCIÓN ACUMULADA DE GASTOS A NOVIEMBRE DE 2019  PARTIDA 15. CAPÍTULO 14. PROGRAMA 01: DIRECCIÓN DE PREVISIÓN DE CARABINEROS DE CHILE</vt:lpstr>
      <vt:lpstr>EJECUCIÓN ACUMULADA DE GASTOS A NOVIEMBRE DE 2019  PARTIDA 15. CAPÍTULO 14. PROGRAMA 01: DIRECCIÓN DE PREVISIÓN DE CARABINEROS DE CHILE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2</cp:revision>
  <dcterms:created xsi:type="dcterms:W3CDTF">2020-01-06T19:24:32Z</dcterms:created>
  <dcterms:modified xsi:type="dcterms:W3CDTF">2020-01-06T19:33:21Z</dcterms:modified>
</cp:coreProperties>
</file>