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9" r:id="rId4"/>
    <p:sldId id="305" r:id="rId5"/>
    <p:sldId id="304" r:id="rId6"/>
    <p:sldId id="264" r:id="rId7"/>
    <p:sldId id="263" r:id="rId8"/>
    <p:sldId id="265" r:id="rId9"/>
    <p:sldId id="268" r:id="rId10"/>
    <p:sldId id="271" r:id="rId11"/>
    <p:sldId id="301" r:id="rId12"/>
    <p:sldId id="302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>
        <p:scale>
          <a:sx n="50" d="100"/>
          <a:sy n="50" d="100"/>
        </p:scale>
        <p:origin x="-216" y="-480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06/01/2020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26663" y="97184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963429207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NOVIEMBRE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enero </a:t>
            </a:r>
            <a:r>
              <a:rPr lang="es-CL" sz="1200" dirty="0"/>
              <a:t>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9685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74848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368932" y="60060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48" y="1590675"/>
            <a:ext cx="8229600" cy="367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6666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368932" y="599122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66" y="2328863"/>
            <a:ext cx="8229600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42E60CF3-8728-4BCC-B9F8-107CA1795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2060848"/>
            <a:ext cx="4085655" cy="252028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1A6C79F3-EFFC-4E17-A573-00DB2709BF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9" y="2060848"/>
            <a:ext cx="4085653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208" y="1865312"/>
            <a:ext cx="6551054" cy="3507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399" y="1884214"/>
            <a:ext cx="6536672" cy="3439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8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2271713"/>
            <a:ext cx="8229600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1758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52713"/>
            <a:ext cx="82296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955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381696" y="6173787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96" y="1795463"/>
            <a:ext cx="824344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098" y="120325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420098" y="609598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98" y="2328863"/>
            <a:ext cx="8229600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0325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60959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490663"/>
            <a:ext cx="8229600" cy="387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3705</TotalTime>
  <Words>314</Words>
  <Application>Microsoft Office PowerPoint</Application>
  <PresentationFormat>Presentación en pantalla (4:3)</PresentationFormat>
  <Paragraphs>42</Paragraphs>
  <Slides>11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1_Tema de Office</vt:lpstr>
      <vt:lpstr>Tema de Office</vt:lpstr>
      <vt:lpstr>Imagen de mapa de bits</vt:lpstr>
      <vt:lpstr>EJECUCIÓN ACUMULADA DE GASTOS PRESUPUESTARIOS AL MES DE NOVIEMBRE DE 2019 PARTIDA 01:  MINISTERIO DE BIENES NACIONALES</vt:lpstr>
      <vt:lpstr>Presentación de PowerPoint</vt:lpstr>
      <vt:lpstr>Presentación de PowerPoint</vt:lpstr>
      <vt:lpstr>Presentación de PowerPoint</vt:lpstr>
      <vt:lpstr>EJECUCIÓN ACUMULADA DE GASTOS A NOVIEMBRE DE 2019  PARTIDA 14 MINISTERIO DE BIENES NACIONALES</vt:lpstr>
      <vt:lpstr>EJECUCIÓN ACUMULADA DE GASTOS A NOVIEMBRE DE 2019  PARTIDA 14 RESUMEN POR CAPÍTULOS</vt:lpstr>
      <vt:lpstr>EJECUCIÓN ACUMULADA DE GASTOS A NOVIEMBRE DE 2019  PARTIDA 14. CAPÍTULO 01. PROGRAMA 01: SUBSECRETARÍA DE BIENES NACIONALES </vt:lpstr>
      <vt:lpstr>EJECUCIÓN ACUMULADA DE GASTOS A NOVIEMBRE DE 2019  PARTIDA 14. CAPÍTULO 01. PROGRAMA 03: REGULARIZACIÓN DE LA PROPIEDAD RAÍZ</vt:lpstr>
      <vt:lpstr>EJECUCIÓN ACUMULADA DE GASTOS A NOVIEMBRE DE 2019  PARTIDA 14. CAPÍTULO 01. PROGRAMA 04: ADMINISTRACIÓN DE BIENES</vt:lpstr>
      <vt:lpstr>EJECUCIÓN ACUMULADA DE GASTOS A NOVIEMBRE DE 2019  PARTIDA 14. CAPÍTULO 01. PROGRAMA 04: ADMINISTRACIÓN DE BIENES</vt:lpstr>
      <vt:lpstr>EJECUCIÓN ACUMULADA DE GASTOS A NOVIEMBRE DE 2019  PARTIDA 14. CAPÍTULO 01. PROGRAMA 05: CATASTRO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237</cp:revision>
  <cp:lastPrinted>2019-10-14T13:03:08Z</cp:lastPrinted>
  <dcterms:created xsi:type="dcterms:W3CDTF">2016-06-23T13:38:47Z</dcterms:created>
  <dcterms:modified xsi:type="dcterms:W3CDTF">2020-01-06T15:32:13Z</dcterms:modified>
</cp:coreProperties>
</file>