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104" d="100"/>
          <a:sy n="104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4-42EF-AD71-3065C874EF3F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C4-42EF-AD71-3065C874EF3F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CC4-42EF-AD71-3065C874EF3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CC4-42EF-AD71-3065C874EF3F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CC4-42EF-AD71-3065C874EF3F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CC4-42EF-AD71-3065C874EF3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>
                      <a:solidFill>
                        <a:srgbClr val="FF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CC4-42EF-AD71-3065C874E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11'!$D$40:$N$40</c:f>
              <c:numCache>
                <c:formatCode>0.0%</c:formatCode>
                <c:ptCount val="11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  <c:pt idx="7">
                  <c:v>7.8877201259649268E-2</c:v>
                </c:pt>
                <c:pt idx="8">
                  <c:v>7.5065741727429039E-2</c:v>
                </c:pt>
                <c:pt idx="9">
                  <c:v>7.2405342463433872E-2</c:v>
                </c:pt>
                <c:pt idx="10">
                  <c:v>7.5083676215802378E-2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C4-42EF-AD71-3065C874EF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54-4658-9FBF-D687FEADEDB4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54-4658-9FBF-D687FEADEDB4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54-4658-9FBF-D687FEADEDB4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54-4658-9FBF-D687FEADEDB4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54-4658-9FBF-D687FEADEDB4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54-4658-9FBF-D687FEADEDB4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54-4658-9FBF-D687FEADEDB4}"/>
                </c:ext>
              </c:extLst>
            </c:dLbl>
            <c:dLbl>
              <c:idx val="5"/>
              <c:layout>
                <c:manualLayout>
                  <c:x val="-4.4776119402985072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54-4658-9FBF-D687FEADEDB4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54-4658-9FBF-D687FEADEDB4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54-4658-9FBF-D687FEADEDB4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54-4658-9FBF-D687FEADEDB4}"/>
                </c:ext>
              </c:extLst>
            </c:dLbl>
            <c:dLbl>
              <c:idx val="9"/>
              <c:layout>
                <c:manualLayout>
                  <c:x val="-2.9850746268656806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54-4658-9FBF-D687FEADEDB4}"/>
                </c:ext>
              </c:extLst>
            </c:dLbl>
            <c:dLbl>
              <c:idx val="10"/>
              <c:layout>
                <c:manualLayout>
                  <c:x val="-3.6349689874298367E-2"/>
                  <c:y val="4.40440115259000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rgbClr val="FF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54-4658-9FBF-D687FEADED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11'!$D$36:$N$36</c:f>
              <c:numCache>
                <c:formatCode>0.0%</c:formatCode>
                <c:ptCount val="11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  <c:pt idx="7">
                  <c:v>0.63379955421234013</c:v>
                </c:pt>
                <c:pt idx="8">
                  <c:v>0.70883478757496721</c:v>
                </c:pt>
                <c:pt idx="9">
                  <c:v>0.78124013003840109</c:v>
                </c:pt>
                <c:pt idx="10">
                  <c:v>0.8560851147783719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854-4658-9FBF-D687FEADE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NOVIEMBRE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7B07E3E-B4F4-4B95-B035-E1D9807FA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701116"/>
            <a:ext cx="8204652" cy="462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A3137A-6690-4266-BEEC-524B3BC28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74" y="1857103"/>
            <a:ext cx="8033452" cy="33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81EE210-E2E1-48F8-AD4C-54C2C1A87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035459"/>
            <a:ext cx="8147248" cy="278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EE54158-00BE-4497-9500-0579A37CF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815300"/>
            <a:ext cx="7958712" cy="374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0D3BEC-5399-482E-91B9-95B47110E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16" y="1665099"/>
            <a:ext cx="8179040" cy="424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11095C-878D-4F0E-8CE2-488678D62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33" y="2303539"/>
            <a:ext cx="8205334" cy="225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5536DE-715A-441B-A046-DDA4374AF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1904010"/>
            <a:ext cx="7920881" cy="360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BE86A78-1BD4-4E7C-A44E-BE582FFFA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07" y="2015940"/>
            <a:ext cx="8003233" cy="326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0349C6-2DBD-4BFF-8B5D-06268899D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51783"/>
            <a:ext cx="7992888" cy="465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796132" y="752265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20231DA-7DFA-4096-AA3F-21D36731C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00" y="2178329"/>
            <a:ext cx="8049443" cy="268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EE6728D-52FD-4BD2-AAF5-E77DFC1D4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80" y="2008628"/>
            <a:ext cx="7903793" cy="322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4C2BDD-35A9-4383-816F-E68486B0D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76" y="1723348"/>
            <a:ext cx="8280920" cy="418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E84BB7-2CE2-4B85-A67C-973E1819D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1922816"/>
            <a:ext cx="8075241" cy="274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205391-2603-4224-8422-F4BCC9124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17" y="2278602"/>
            <a:ext cx="8210799" cy="29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6480CA-DF66-408A-86B7-14100F6D9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01" y="1473535"/>
            <a:ext cx="8210799" cy="46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29794E1-E6BC-4CB1-8858-76DA711A2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89" y="2103779"/>
            <a:ext cx="8070315" cy="326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21F5405-9B6E-46F7-A363-DEF70F98F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1" y="1859872"/>
            <a:ext cx="8066783" cy="363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EB267DF-270B-49C7-A451-7AA75FA4F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694" y="2046902"/>
            <a:ext cx="8121106" cy="338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510610-FE54-47BE-8059-B5F80777F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40" y="1616379"/>
            <a:ext cx="7671917" cy="44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57711E-4264-4EEA-AB3F-7FE22C871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08" y="2407633"/>
            <a:ext cx="8327184" cy="279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837220"/>
              </p:ext>
            </p:extLst>
          </p:nvPr>
        </p:nvGraphicFramePr>
        <p:xfrm>
          <a:off x="467544" y="1847850"/>
          <a:ext cx="8190111" cy="33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294704"/>
              </p:ext>
            </p:extLst>
          </p:nvPr>
        </p:nvGraphicFramePr>
        <p:xfrm>
          <a:off x="539552" y="1843087"/>
          <a:ext cx="7992888" cy="3386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A3294B-4762-4FA0-B20E-630204A4C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822748"/>
            <a:ext cx="7561872" cy="443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12D1CC-C4BB-4A2E-A646-28E494B05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3838"/>
            <a:ext cx="8042200" cy="342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EA17505-D5DA-4CB2-935F-573593530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52674"/>
            <a:ext cx="8135416" cy="215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4701C1C-486F-4C95-833B-EC6C53F8E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60" y="1977682"/>
            <a:ext cx="8011540" cy="339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5087</TotalTime>
  <Words>1286</Words>
  <Application>Microsoft Office PowerPoint</Application>
  <PresentationFormat>Presentación en pantalla (4:3)</PresentationFormat>
  <Paragraphs>150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NOVIEMBRE 2019 PARTIDA 11: MINISTERIO DE DEFENSA NACIONAL</vt:lpstr>
      <vt:lpstr>EJECUCIÓN ACUMULADA DE GASTOS A NOVIEMBRE 2019  PARTIDA 11 MINISTERIO DE DEFENSA NACIONAL</vt:lpstr>
      <vt:lpstr>EJECUCIÓN ACUMULADA DE GASTOS A NOVIEMBRE 2019  PARTIDA 11 MINISTERIO DE DEFENSA NACIONAL</vt:lpstr>
      <vt:lpstr>COMPORTAMIENTO DE LA EJECUCIÓN MENSUAL DE GASTOS A NOVIEMBRE 2019 PARTIDA 11 MINISTERIO DE DEFENSA NACIONAL</vt:lpstr>
      <vt:lpstr>COMPORTAMIENTO DE LA EJECUCIÓN ACUMULADA DE GASTOS A NOVIEMBRE 2019  PARTIDA 11 MINISTERIO DE DEFENSA NACIONAL</vt:lpstr>
      <vt:lpstr>EJECUCIÓN ACUMULADA DE GASTOS A NOVIEMBRE 2019  PARTIDA 11 MINISTERIO DE DEFENSA NACIONAL</vt:lpstr>
      <vt:lpstr>EJECUCIÓN ACUMULADA DE GASTOS A NOVIEMBRE 2019  PARTIDA 11 MINISTERIO DE DEFENSA NACIONAL</vt:lpstr>
      <vt:lpstr>EJECUCIÓN ACUMULADA DE GASTOS A NOVIEMBRE 2019  PARTIDA 11 MINISTERIO DE DEFENSA NACIONAL</vt:lpstr>
      <vt:lpstr>EJECUCIÓN ACUMULADA DE GASTOS A NOVIEMBRE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366</cp:revision>
  <cp:lastPrinted>2019-05-13T15:36:27Z</cp:lastPrinted>
  <dcterms:created xsi:type="dcterms:W3CDTF">2016-06-23T13:38:47Z</dcterms:created>
  <dcterms:modified xsi:type="dcterms:W3CDTF">2020-01-07T18:10:10Z</dcterms:modified>
</cp:coreProperties>
</file>