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39" y="2132856"/>
            <a:ext cx="81534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009" y="494116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48" y="1658263"/>
            <a:ext cx="815340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824038"/>
            <a:ext cx="81534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473857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0" y="1916832"/>
            <a:ext cx="873442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1194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29" y="1758217"/>
            <a:ext cx="81534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945" y="458112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1" y="1706260"/>
            <a:ext cx="85153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723" y="494116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119313"/>
            <a:ext cx="81534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999" y="56561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13" y="1594186"/>
            <a:ext cx="87344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9FEED674-3923-4F1B-9EF8-C34AFEAD0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681" y="1785985"/>
            <a:ext cx="5028599" cy="3604276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5BEF1EE-84AB-4820-BAAF-3DE27CFEB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051183"/>
            <a:ext cx="5760640" cy="333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692" y="2038349"/>
            <a:ext cx="5903628" cy="337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302" y="2035175"/>
            <a:ext cx="6082025" cy="350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58" y="1853161"/>
            <a:ext cx="752475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1439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20" y="1628800"/>
            <a:ext cx="78295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724900" cy="4887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119" y="30689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95" y="2060848"/>
            <a:ext cx="87344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441</Words>
  <Application>Microsoft Office PowerPoint</Application>
  <PresentationFormat>Presentación en pantalla (4:3)</PresentationFormat>
  <Paragraphs>65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EJECUCIÓN ACUMULADA DE GASTOS PRESUPUESTARIOS AL MES DE NOVIEMBRE DE 2019 PARTIDA 10: MINISTERIO DE JUSTICIA</vt:lpstr>
      <vt:lpstr>EJECUCIÓN ACUMULADA DE GASTOS A NOVIEMBRE DE 2019  PARTIDA 10 MINISTERIO DE JUSTICIA</vt:lpstr>
      <vt:lpstr>EJECUCIÓN ACUMULADA DE GASTOS A NOVIEMBRE DE 2019  PARTIDA 10 MINISTERIO DE JUSTICIA</vt:lpstr>
      <vt:lpstr>Presentación de PowerPoint</vt:lpstr>
      <vt:lpstr>Presentación de PowerPoint</vt:lpstr>
      <vt:lpstr>EJECUCIÓN ACUMULADA DE GASTOS A NOVIEMBRE DE 2019  PARTIDA 10 MINISTERIO DE JUSTICIA</vt:lpstr>
      <vt:lpstr>EJECUCIÓN ACUMULADA DE GASTOS A NOVIEMBRE DE 2019  PARTIDA 10 RESUMEN POR CAPÍTULOS</vt:lpstr>
      <vt:lpstr>EJECUCIÓN ACUMULADA DE GASTOS A NOVIEMBRE DE 2019  PARTIDA 10. CAPÍTULO 01. PROGRAMA 01:  SECRETARÍA Y ADMINISTRACIÓN GENERAL</vt:lpstr>
      <vt:lpstr>EJECUCIÓN ACUMULADA DE GASTOS A NOVIEMBRE DE 2019  PARTIDA 10. CAPÍTULO 01. PROGRAMA 02:  PROGRAMA DE CONCESIONES DEL MINISTERIO DE JUSTICIA</vt:lpstr>
      <vt:lpstr>EJECUCIÓN ACUMULADA DE GASTOS A NOVIEMBRE DE 2019  PARTIDA 10. CAPÍTULO 02. PROGRAMA 01: SERVICIO REGISTRO CIVIL E IDENTIFICACIÓN</vt:lpstr>
      <vt:lpstr>EJECUCIÓN ACUMULADA DE GASTOS A NOVIEMBRE DE 2019  PARTIDA 10. CAPÍTULO 03. PROGRAMA 01:  SERVICIO MÉDICO LEGAL</vt:lpstr>
      <vt:lpstr>EJECUCIÓN ACUMULADA DE GASTOS A NOVIEMBRE DE 2019  PARTIDA 10. CAPÍTULO 04. PROGRAMA 01:  GENDARMERÍA DE CHILE</vt:lpstr>
      <vt:lpstr>EJECUCIÓN ACUMULADA DE GASTOS A NOVIEMBRE DE 2019  PARTIDA 10. CAPÍTULO 04. PROGRAMA 02:  PROGRAMA DE REHABILITACIÓN Y REINSERCIÓN SOCIAL</vt:lpstr>
      <vt:lpstr>EJECUCIÓN ACUMULADA DE GASTOS A NOVIEMBRE DE 2019  PARTIDA 10. CAPÍTULO 06. PROGRAMA 01:  SUBSECRETARÍA DE DERECHOS HUMANOS</vt:lpstr>
      <vt:lpstr>EJECUCIÓN ACUMULADA DE GASTOS A NOVIEMBRE DE 2019  PARTIDA 10. CAPÍTULO 07. PROGRAMA 01:  SERVICIO NACIONAL DE MENORES</vt:lpstr>
      <vt:lpstr>EJECUCIÓN ACUMULADA DE GASTOS A NOVIEMBRE DE 2019  PARTIDA 10. CAPÍTULO 07. PROGRAMA 02:  PROGRAMA DE ADMINISTRACIÓN DIRECTA Y PROYECTOS NACIONALES</vt:lpstr>
      <vt:lpstr>EJECUCIÓN ACUMULADA DE GASTOS A NOVIEMBRE DE 2019  PARTIDA 10. CAPÍTULO 09. PROGRAMA 01:  DEFENSORÍA PENAL PÚBLICA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2020-01-02T18:18:00Z</dcterms:created>
  <dcterms:modified xsi:type="dcterms:W3CDTF">2020-01-02T18:26:41Z</dcterms:modified>
</cp:coreProperties>
</file>