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27413-4C6F-40A4-B391-B56439117C0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C9EC6-65DC-477D-A07B-E309195564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32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93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08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839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9562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17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23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81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30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72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51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19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68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C251-5BA2-4340-BAA8-623965C03C6B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560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enero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8486"/>
            <a:ext cx="4891663" cy="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08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300" y="573325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1012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39" y="2132856"/>
            <a:ext cx="81534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7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009" y="4941168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29458"/>
            <a:ext cx="8229600" cy="3545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48" y="1658263"/>
            <a:ext cx="815340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60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3732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95949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824038"/>
            <a:ext cx="81534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403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473857"/>
            <a:ext cx="8406135" cy="33951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0" y="1916832"/>
            <a:ext cx="873442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1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3711948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29" y="1758217"/>
            <a:ext cx="81534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294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9945" y="4581128"/>
            <a:ext cx="8406135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9493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1" y="1706260"/>
            <a:ext cx="85153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97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723" y="4941168"/>
            <a:ext cx="8406135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119313"/>
            <a:ext cx="81534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570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1999" y="565616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6571" y="125863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13" y="1594186"/>
            <a:ext cx="87344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2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9FEED674-3923-4F1B-9EF8-C34AFEAD0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681" y="1785985"/>
            <a:ext cx="5028599" cy="3604276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89739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15BEF1EE-84AB-4820-BAAF-3DE27CFEB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051183"/>
            <a:ext cx="5760640" cy="333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25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692" y="2038349"/>
            <a:ext cx="5903628" cy="337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34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302" y="2035175"/>
            <a:ext cx="6082025" cy="350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72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58" y="1853161"/>
            <a:ext cx="752475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19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14399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1747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20" y="1628800"/>
            <a:ext cx="78295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3906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 SECRETARÍA Y ADMINISTRACIÓN GENERAL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724900" cy="488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44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119" y="306896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823" y="160550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5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95" y="2060848"/>
            <a:ext cx="8734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013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441</Words>
  <Application>Microsoft Office PowerPoint</Application>
  <PresentationFormat>Presentación en pantalla (4:3)</PresentationFormat>
  <Paragraphs>65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EJECUCIÓN ACUMULADA DE GASTOS PRESUPUESTARIOS AL MES DE NOVIEMBRE DE 2019 PARTIDA 10: MINISTERIO DE JUSTICIA</vt:lpstr>
      <vt:lpstr>EJECUCIÓN ACUMULADA DE GASTOS A NOVIEMBRE DE 2019  PARTIDA 10 MINISTERIO DE JUSTICIA</vt:lpstr>
      <vt:lpstr>EJECUCIÓN ACUMULADA DE GASTOS A NOVIEMBRE DE 2019  PARTIDA 10 MINISTERIO DE JUSTICIA</vt:lpstr>
      <vt:lpstr>Presentación de PowerPoint</vt:lpstr>
      <vt:lpstr>Presentación de PowerPoint</vt:lpstr>
      <vt:lpstr>EJECUCIÓN ACUMULADA DE GASTOS A NOVIEMBRE DE 2019  PARTIDA 10 MINISTERIO DE JUSTICIA</vt:lpstr>
      <vt:lpstr>EJECUCIÓN ACUMULADA DE GASTOS A NOVIEMBRE DE 2019  PARTIDA 10 RESUMEN POR CAPÍTULOS</vt:lpstr>
      <vt:lpstr>EJECUCIÓN ACUMULADA DE GASTOS A NOVIEMBRE DE 2019  PARTIDA 10. CAPÍTULO 01. PROGRAMA 01:  SECRETARÍA Y ADMINISTRACIÓN GENERAL</vt:lpstr>
      <vt:lpstr>EJECUCIÓN ACUMULADA DE GASTOS A NOVIEMBRE DE 2019  PARTIDA 10. CAPÍTULO 01. PROGRAMA 02:  PROGRAMA DE CONCESIONES DEL MINISTERIO DE JUSTICIA</vt:lpstr>
      <vt:lpstr>EJECUCIÓN ACUMULADA DE GASTOS A NOVIEMBRE DE 2019  PARTIDA 10. CAPÍTULO 02. PROGRAMA 01: SERVICIO REGISTRO CIVIL E IDENTIFICACIÓN</vt:lpstr>
      <vt:lpstr>EJECUCIÓN ACUMULADA DE GASTOS A NOVIEMBRE DE 2019  PARTIDA 10. CAPÍTULO 03. PROGRAMA 01:  SERVICIO MÉDICO LEGAL</vt:lpstr>
      <vt:lpstr>EJECUCIÓN ACUMULADA DE GASTOS A NOVIEMBRE DE 2019  PARTIDA 10. CAPÍTULO 04. PROGRAMA 01:  GENDARMERÍA DE CHILE</vt:lpstr>
      <vt:lpstr>EJECUCIÓN ACUMULADA DE GASTOS A NOVIEMBRE DE 2019  PARTIDA 10. CAPÍTULO 04. PROGRAMA 02:  PROGRAMA DE REHABILITACIÓN Y REINSERCIÓN SOCIAL</vt:lpstr>
      <vt:lpstr>EJECUCIÓN ACUMULADA DE GASTOS A NOVIEMBRE DE 2019  PARTIDA 10. CAPÍTULO 06. PROGRAMA 01:  SUBSECRETARÍA DE DERECHOS HUMANOS</vt:lpstr>
      <vt:lpstr>EJECUCIÓN ACUMULADA DE GASTOS A NOVIEMBRE DE 2019  PARTIDA 10. CAPÍTULO 07. PROGRAMA 01:  SERVICIO NACIONAL DE MENORES</vt:lpstr>
      <vt:lpstr>EJECUCIÓN ACUMULADA DE GASTOS A NOVIEMBRE DE 2019  PARTIDA 10. CAPÍTULO 07. PROGRAMA 02:  PROGRAMA DE ADMINISTRACIÓN DIRECTA Y PROYECTOS NACIONALES</vt:lpstr>
      <vt:lpstr>EJECUCIÓN ACUMULADA DE GASTOS A NOVIEMBRE DE 2019  PARTIDA 10. CAPÍTULO 09. PROGRAMA 01:  DEFENSORÍA PENAL PÚBLICA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2020-01-02T18:18:00Z</dcterms:created>
  <dcterms:modified xsi:type="dcterms:W3CDTF">2020-01-02T18:26:41Z</dcterms:modified>
</cp:coreProperties>
</file>