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56"/>
  </p:notesMasterIdLst>
  <p:handoutMasterIdLst>
    <p:handoutMasterId r:id="rId57"/>
  </p:handoutMasterIdLst>
  <p:sldIdLst>
    <p:sldId id="256" r:id="rId3"/>
    <p:sldId id="354" r:id="rId4"/>
    <p:sldId id="299" r:id="rId5"/>
    <p:sldId id="355" r:id="rId6"/>
    <p:sldId id="264" r:id="rId7"/>
    <p:sldId id="263" r:id="rId8"/>
    <p:sldId id="330" r:id="rId9"/>
    <p:sldId id="265" r:id="rId10"/>
    <p:sldId id="359" r:id="rId11"/>
    <p:sldId id="271" r:id="rId12"/>
    <p:sldId id="301" r:id="rId13"/>
    <p:sldId id="304" r:id="rId14"/>
    <p:sldId id="307" r:id="rId15"/>
    <p:sldId id="332" r:id="rId16"/>
    <p:sldId id="308" r:id="rId17"/>
    <p:sldId id="309" r:id="rId18"/>
    <p:sldId id="310" r:id="rId19"/>
    <p:sldId id="334" r:id="rId20"/>
    <p:sldId id="311" r:id="rId21"/>
    <p:sldId id="312" r:id="rId22"/>
    <p:sldId id="313" r:id="rId23"/>
    <p:sldId id="314" r:id="rId24"/>
    <p:sldId id="315" r:id="rId25"/>
    <p:sldId id="335" r:id="rId26"/>
    <p:sldId id="316" r:id="rId27"/>
    <p:sldId id="336" r:id="rId28"/>
    <p:sldId id="317" r:id="rId29"/>
    <p:sldId id="318" r:id="rId30"/>
    <p:sldId id="337" r:id="rId31"/>
    <p:sldId id="319" r:id="rId32"/>
    <p:sldId id="338" r:id="rId33"/>
    <p:sldId id="320" r:id="rId34"/>
    <p:sldId id="321" r:id="rId35"/>
    <p:sldId id="322" r:id="rId36"/>
    <p:sldId id="323" r:id="rId37"/>
    <p:sldId id="324" r:id="rId38"/>
    <p:sldId id="325" r:id="rId39"/>
    <p:sldId id="326" r:id="rId40"/>
    <p:sldId id="327" r:id="rId41"/>
    <p:sldId id="328" r:id="rId42"/>
    <p:sldId id="329" r:id="rId43"/>
    <p:sldId id="348" r:id="rId44"/>
    <p:sldId id="349" r:id="rId45"/>
    <p:sldId id="350" r:id="rId46"/>
    <p:sldId id="351" r:id="rId47"/>
    <p:sldId id="356" r:id="rId48"/>
    <p:sldId id="357" r:id="rId49"/>
    <p:sldId id="358" r:id="rId50"/>
    <p:sldId id="366" r:id="rId51"/>
    <p:sldId id="367" r:id="rId52"/>
    <p:sldId id="368" r:id="rId53"/>
    <p:sldId id="369" r:id="rId54"/>
    <p:sldId id="365" r:id="rId5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22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671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314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05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084168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954594082"/>
              </p:ext>
            </p:extLst>
          </p:nvPr>
        </p:nvGraphicFramePr>
        <p:xfrm>
          <a:off x="5447159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159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5085AE28-369A-45B4-891F-932962E90BD6}"/>
              </a:ext>
            </a:extLst>
          </p:cNvPr>
          <p:cNvSpPr/>
          <p:nvPr userDrawn="1"/>
        </p:nvSpPr>
        <p:spPr>
          <a:xfrm>
            <a:off x="425049" y="6381328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00" b="1" dirty="0"/>
              <a:t>Fuente</a:t>
            </a:r>
            <a:r>
              <a:rPr lang="es-CL" sz="100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NOVIEMBRE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EDUCACIÓN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enero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5A92C207-25A2-4986-A4B1-B272F1396A04}"/>
              </a:ext>
            </a:extLst>
          </p:cNvPr>
          <p:cNvSpPr/>
          <p:nvPr/>
        </p:nvSpPr>
        <p:spPr>
          <a:xfrm>
            <a:off x="78242" y="6165304"/>
            <a:ext cx="586191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5462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 MEJORAMIENTO DE LA CALIDAD DE LA EDUCACIÓN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15" y="1944120"/>
            <a:ext cx="8229600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125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PROFESIONAL DOCENTE Y DIRECTIVO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54" y="1643063"/>
            <a:ext cx="82296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66" y="1795463"/>
            <a:ext cx="82296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5430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50" y="1772816"/>
            <a:ext cx="82296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2326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0274" y="617721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49" y="1743821"/>
            <a:ext cx="8229601" cy="461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0599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GESTIÓN DE SUBVENCIONES A ESTABLECIMIENTOS EDUCACIONALES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481263"/>
            <a:ext cx="822960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9603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2498" y="57514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62" y="1729604"/>
            <a:ext cx="8042988" cy="4592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31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490663"/>
            <a:ext cx="8229600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7463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595438"/>
            <a:ext cx="8229600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634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79917"/>
            <a:ext cx="8229600" cy="304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GASTOS DE OPERACIÓN DE EDUCACIÓN SUPERIOR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176463"/>
            <a:ext cx="82296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3386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D9349AA2-8D00-4A22-B190-9D53AD31A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163969"/>
            <a:ext cx="4074481" cy="253006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1C86D300-9BC2-4C72-AEE5-711D73277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6352" y="2163968"/>
            <a:ext cx="4063310" cy="253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62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871663"/>
            <a:ext cx="822960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0788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AGENCIA DE CALIDAD DE LA EDUCACIÓN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795463"/>
            <a:ext cx="82296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1165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SUBSECRETARÍA DE EDUCACIÓN PARVULARIA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795463"/>
            <a:ext cx="82296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3037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23" y="1872874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7589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23" y="2281238"/>
            <a:ext cx="822960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0061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652092"/>
            <a:ext cx="82296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4641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281238"/>
            <a:ext cx="822960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58664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176463"/>
            <a:ext cx="82296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8914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5D891FC1-322B-448E-AE26-2406E044062F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566863"/>
            <a:ext cx="82296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58051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400300"/>
            <a:ext cx="82296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1843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5" y="1684338"/>
            <a:ext cx="5975350" cy="348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566863"/>
            <a:ext cx="82296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34423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519238"/>
            <a:ext cx="8229600" cy="381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2647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ALTERNATIVOS DE ENSEÑANZA PRE-ESCOLAR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868116"/>
            <a:ext cx="82296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63729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RECTORES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176463"/>
            <a:ext cx="82296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0192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1566863"/>
            <a:ext cx="82296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38864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EDUCACIÓN 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252663"/>
            <a:ext cx="82296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86666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40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02: FORTALECIMIENTO DE LA EDUCACIÓN ESCOLAR PÚBLICA</a:t>
            </a: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4" y="1844421"/>
            <a:ext cx="8229600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60904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03: APOYO A LA IMPLEMENTACIÓN DE LOS SERVICIOS LOCALES DE EDUCACIÓN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786063"/>
            <a:ext cx="8229600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04821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5912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01: SERVICIO LOCAL DE EDUCACIÓN BARRANCAS, GASTOS ADMINISTRATIVOS</a:t>
            </a: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12" y="1952625"/>
            <a:ext cx="822960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49319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02: SERVICIO LOCAL DE EDUCACIÓN BARRANCAS, SERVICIO EDUCATIVO</a:t>
            </a: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880157"/>
            <a:ext cx="82296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9190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988" y="1693863"/>
            <a:ext cx="6042025" cy="346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41619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01: SERVICIO LOCAL DE EDUCACIÓN PUERTO CORDILLERA, GASTOS ADMINISTRATIVOS</a:t>
            </a:r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481263"/>
            <a:ext cx="822960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6918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02: SERVICIO LOCAL DE EDUCACIÓN PUERTO CORDILLERA, SERVICIO EDUCATIVO</a:t>
            </a: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73" y="1795463"/>
            <a:ext cx="82296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74184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01: SERVICIO LOCAL DE EDUCACIÓN HUASCO, GASTOS ADMINISTRATIVOS</a:t>
            </a:r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252663"/>
            <a:ext cx="82296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905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02: SERVICIO LOCAL DE EDUCACIÓN HUASCO, SERVICIO EDUCATIVO</a:t>
            </a:r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73" y="1795463"/>
            <a:ext cx="82296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73671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01: SERVICIO LOCAL DE EDUCACIÓN COSTA ARAUCANÍA, GASTOS ADMINISTRATIVOS</a:t>
            </a:r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405063"/>
            <a:ext cx="82296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998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02: SERVICIO LOCAL DE EDUCACIÓN COSTA ARAUCANÍA, SERVICIO EDUCATIVO</a:t>
            </a:r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73" y="1947863"/>
            <a:ext cx="82296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05845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23. PROGRAMA 01: SERVICIO LOCAL DE EDUCACIÓN CHINCHORRO, GASTOS ADMINISTRATIVOS</a:t>
            </a:r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709863"/>
            <a:ext cx="82296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61738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24. PROGRAMA 01: GABRIELA MISTRAL, GASTOS ADMINISTRATIVOS</a:t>
            </a:r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709863"/>
            <a:ext cx="82296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64728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25. PROGRAMA 01: SERVICIO LOCAL DE EDUCACIÓN ANDALÍEN SUR, GASTOS ADMINISTRATIVOS</a:t>
            </a: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709863"/>
            <a:ext cx="82296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28708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90. PROGRAMA 01: SUBSECRETARÍA DE EDUCACIÓN SUPERIOR</a:t>
            </a:r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176463"/>
            <a:ext cx="82296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4564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043113"/>
            <a:ext cx="822960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90. PROGRAMA 02: FORTALECIMIENTO DE LA EDUCACIÓN SUPERIOR PÚBLICA</a:t>
            </a: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1867580"/>
            <a:ext cx="8329563" cy="4353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30054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                   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90. PROGRAMA 03: EDUCACIÓN SUPERIOR</a:t>
            </a:r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18" y="1902768"/>
            <a:ext cx="8229600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02983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                   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90. PROGRAMA 03: EDUCACIÓN SUPERIOR</a:t>
            </a:r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1900238"/>
            <a:ext cx="8229600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168280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9848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91. PROGRAMA 01: SUPERINTENDENCIA DE EDUCACIÓN SUPERIOR </a:t>
            </a:r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405063"/>
            <a:ext cx="82296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071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9675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628800"/>
            <a:ext cx="8229600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96752"/>
            <a:ext cx="8229600" cy="3159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183" y="1772967"/>
            <a:ext cx="7308304" cy="4423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0609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76" y="1424422"/>
            <a:ext cx="82296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76" y="2433638"/>
            <a:ext cx="822960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601883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6667</TotalTime>
  <Words>813</Words>
  <Application>Microsoft Office PowerPoint</Application>
  <PresentationFormat>Presentación en pantalla (4:3)</PresentationFormat>
  <Paragraphs>161</Paragraphs>
  <Slides>53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53</vt:i4>
      </vt:variant>
    </vt:vector>
  </HeadingPairs>
  <TitlesOfParts>
    <vt:vector size="56" baseType="lpstr">
      <vt:lpstr>1_Tema de Office</vt:lpstr>
      <vt:lpstr>Tema de Office</vt:lpstr>
      <vt:lpstr>Imagen de mapa de bits</vt:lpstr>
      <vt:lpstr>EJECUCIÓN ACUMULADA DE GASTOS PRESUPUESTARIOS AL MES DE NOVIEMBRE DE 2019 PARTIDA 09: MINISTERIO DE EDUCACIÓN</vt:lpstr>
      <vt:lpstr>DISTRIBUCIÓN POR SUBTÍTULO DE GASTO Y CÁPITULO PARTIDA 09 MINISTERIO DE EDUCACIÓN</vt:lpstr>
      <vt:lpstr>Presentación de PowerPoint</vt:lpstr>
      <vt:lpstr>Presentación de PowerPoint</vt:lpstr>
      <vt:lpstr>EJECUCIÓN ACUMULADA DE GASTOS A NOVIEMBRE DE 2019  PARTIDA 09 MINISTERIO DE EDUCACIÓN</vt:lpstr>
      <vt:lpstr>EJECUCIÓN ACUMULADA DE GASTOS A NOVIEMBRE DE 2019  PARTIDA 09 RESUMEN POR CAPÍTULOS</vt:lpstr>
      <vt:lpstr>EJECUCIÓN ACUMULADA DE GASTOS A NOVIEMBRE DE 2019  PARTIDA 09 RESUMEN POR CAPÍTULOS</vt:lpstr>
      <vt:lpstr>EJECUCIÓN ACUMULADA DE GASTOS A NOVIEMBRE DE 2019  PARTIDA 09. CAPÍTULO 01. PROGRAMA 01:  SUBSECRETARÍA DE EDUCACIÓN</vt:lpstr>
      <vt:lpstr>EJECUCIÓN ACUMULADA DE GASTOS A NOVIEMBRE DE 2019  PARTIDA 09. CAPÍTULO 01. PROGRAMA 01:  SUBSECRETARÍA DE EDUCACIÓN</vt:lpstr>
      <vt:lpstr>EJECUCIÓN ACUMULADA DE GASTOS A NOVIEMBRE DE 2019  PARTIDA 09. CAPÍTULO 01. PROGRAMA 03:  MEJORAMIENTO DE LA CALIDAD DE LA EDUCACIÓN</vt:lpstr>
      <vt:lpstr>EJECUCIÓN ACUMULADA DE GASTOS A NOVIEMBRE DE 2019  PARTIDA 09. CAPÍTULO 01. PROGRAMA 04: DESARROLLO PROFESIONAL DOCENTE Y DIRECTIVO</vt:lpstr>
      <vt:lpstr>EJECUCIÓN ACUMULADA DE GASTOS A NOVIEMBRE DE 2019  PARTIDA 09. CAPÍTULO 01. PROGRAMA 11: RECURSOS EDUCATIVOS</vt:lpstr>
      <vt:lpstr>EJECUCIÓN ACUMULADA DE GASTOS A NOVIEMBRE DE 2019  PARTIDA 09. CAPÍTULO 01. PROGRAMA 20: SUBVENCIONES A LOS ESTABLECIMIENTOS EDUCACIONALES</vt:lpstr>
      <vt:lpstr>EJECUCIÓN ACUMULADA DE GASTOS A NOVIEMBRE DE 2019  PARTIDA 09. CAPÍTULO 01. PROGRAMA 20: SUBVENCIONES A LOS ESTABLECIMIENTOS EDUCACIONALES</vt:lpstr>
      <vt:lpstr>EJECUCIÓN ACUMULADA DE GASTOS A NOVIEMBRE DE 2019  PARTIDA 09. CAPÍTULO 01. PROGRAMA 21: GESTIÓN DE SUBVENCIONES A ESTABLECIMIENTOS EDUCACIONALES</vt:lpstr>
      <vt:lpstr>EJECUCIÓN ACUMULADA DE GASTOS A NOVIEMBRE DE 2019  PARTIDA 09. CAPÍTULO 01. PROGRAMA 29: FORTALECIMIENTO DE LA EDUCACIÓN SUPERIOR PÚBLICA</vt:lpstr>
      <vt:lpstr>EJECUCIÓN ACUMULADA DE GASTOS A NOVIEMBRE DE 2019  PARTIDA 09. CAPÍTULO 01. PROGRAMA 30: EDUCACIÓN SUPERIOR</vt:lpstr>
      <vt:lpstr>EJECUCIÓN ACUMULADA DE GASTOS A NOVIEMBRE DE 2019  PARTIDA 09. CAPÍTULO 01. PROGRAMA 30: EDUCACIÓN SUPERIOR</vt:lpstr>
      <vt:lpstr>EJECUCIÓN ACUMULADA DE GASTOS A NOVIEMBRE DE 2019  PARTIDA 09. CAPÍTULO 01. PROGRAMA 31: GASTOS DE OPERACIÓN DE EDUCACIÓN SUPERIOR</vt:lpstr>
      <vt:lpstr>EJECUCIÓN ACUMULADA DE GASTOS A NOVIEMBRE DE 2019  PARTIDA 09. CAPÍTULO 02. PROGRAMA 01: SUPERINTENDENCIA DE EDUCACIÓN</vt:lpstr>
      <vt:lpstr>EJECUCIÓN ACUMULADA DE GASTOS A NOVIEMBRE DE 2019  PARTIDA 09. CAPÍTULO 03. PROGRAMA 01: AGENCIA DE CALIDAD DE LA EDUCACIÓN</vt:lpstr>
      <vt:lpstr>EJECUCIÓN ACUMULADA DE GASTOS A NOVIEMBRE DE 2019  PARTIDA 09. CAPÍTULO 04. PROGRAMA 01: SUBSECRETARÍA DE EDUCACIÓN PARVULARIA</vt:lpstr>
      <vt:lpstr>EJECUCIÓN ACUMULADA DE GASTOS A NOVIEMBRE DE 2019  PARTIDA 09. CAPÍTULO 08. PROGRAMA 01: COMISIÓN NACIONAL DE INVESTIGACIÓN CIENTÍFICA Y TECNOLÓGICA</vt:lpstr>
      <vt:lpstr>EJECUCIÓN ACUMULADA DE GASTOS A NOVIEMBRE DE 2019  PARTIDA 09. CAPÍTULO 08. PROGRAMA 01: COMISIÓN NACIONAL DE INVESTIGACIÓN CIENTÍFICA Y TECNOLÓGICA</vt:lpstr>
      <vt:lpstr>EJECUCIÓN ACUMULADA DE GASTOS A NOVIEMBRE DE 2019  PARTIDA 09. CAPÍTULO 09. PROGRAMA 01: JUNTA NACIONAL DE AUXILIO ESCOLAR Y BECAS</vt:lpstr>
      <vt:lpstr>EJECUCIÓN ACUMULADA DE GASTOS A NOVIEMBRE DE 2019  PARTIDA 09. CAPÍTULO 09. PROGRAMA 01: JUNTA NACIONAL DE AUXILIO ESCOLAR Y BECAS</vt:lpstr>
      <vt:lpstr>EJECUCIÓN ACUMULADA DE GASTOS A NOVIEMBRE DE 2019  PARTIDA 09. CAPÍTULO 09. PROGRAMA 02: SALUD ESCOLAR</vt:lpstr>
      <vt:lpstr>EJECUCIÓN ACUMULADA DE GASTOS A NOVIEMBRE DE 2019  PARTIDA 09. CAPÍTULO 09. PROGRAMA 03: BECAS Y ASISTENCIALIDAD ESTUDIANTIL</vt:lpstr>
      <vt:lpstr>EJECUCIÓN ACUMULADA DE GASTOS A NOVIEMBRE DE 2019  PARTIDA 09. CAPÍTULO 09. PROGRAMA 03: BECAS Y ASISTENCIALIDAD ESTUDIANTIL</vt:lpstr>
      <vt:lpstr>EJECUCIÓN ACUMULADA DE GASTOS A NOVIEMBRE DE 2019  PARTIDA 09. CAPÍTULO 11. PROGRAMA 01: JUNTA NACIONAL DE JARDINES INFANTILES</vt:lpstr>
      <vt:lpstr>EJECUCIÓN ACUMULADA DE GASTOS A NOVIEMBRE DE 2019  PARTIDA 09. CAPÍTULO 11. PROGRAMA 01: JUNTA NACIONAL DE JARDINES INFANTILES</vt:lpstr>
      <vt:lpstr>EJECUCIÓN ACUMULADA DE GASTOS A NOVIEMBRE DE 2019  PARTIDA 09. CAPÍTULO 11. PROGRAMA 02: PROGRAMAS ALTERNATIVOS DE ENSEÑANZA PRE-ESCOLAR</vt:lpstr>
      <vt:lpstr>EJECUCIÓN ACUMULADA DE GASTOS A NOVIEMBRE DE 2019  PARTIDA 09. CAPÍTULO 13. PROGRAMA 01: CONSEJO DE RECTORES</vt:lpstr>
      <vt:lpstr>EJECUCIÓN ACUMULADA DE GASTOS A NOVIEMBRE DE 2019  PARTIDA 09. CAPÍTULO 15. PROGRAMA 01: CONSEJO NACIONAL DE EDUCACIÓN</vt:lpstr>
      <vt:lpstr>EJECUCIÓN ACUMULADA DE GASTOS A NOVIEMBRE DE 2019  PARTIDA 09. CAPÍTULO 17. PROGRAMA 01: DIRECCIÓN DE EDUCACIÓN PÚBLICA</vt:lpstr>
      <vt:lpstr>EJECUCIÓN ACUMULADA DE GASTOS A NOVIEMBRE DE 2019  PARTIDA 09. CAPÍTULO 17. PROGRAMA 02: FORTALECIMIENTO DE LA EDUCACIÓN ESCOLAR PÚBLICA</vt:lpstr>
      <vt:lpstr>EJECUCIÓN ACUMULADA DE GASTOS A NOVIEMBRE DE 2019  PARTIDA 09. CAPÍTULO 17. PROGRAMA 03: APOYO A LA IMPLEMENTACIÓN DE LOS SERVICIOS LOCALES DE EDUCACIÓN</vt:lpstr>
      <vt:lpstr>EJECUCIÓN ACUMULADA DE GASTOS A NOVIEMBRE DE 2019  PARTIDA 09. CAPÍTULO 18. PROGRAMA 01: SERVICIO LOCAL DE EDUCACIÓN BARRANCAS, GASTOS ADMINISTRATIVOS</vt:lpstr>
      <vt:lpstr>EJECUCIÓN ACUMULADA DE GASTOS A NOVIEMBRE DE 2019  PARTIDA 09. CAPÍTULO 18. PROGRAMA 02: SERVICIO LOCAL DE EDUCACIÓN BARRANCAS, SERVICIO EDUCATIVO</vt:lpstr>
      <vt:lpstr>EJECUCIÓN ACUMULADA DE GASTOS A NOVIEMBRE DE 2019  PARTIDA 09. CAPÍTULO 19. PROGRAMA 01: SERVICIO LOCAL DE EDUCACIÓN PUERTO CORDILLERA, GASTOS ADMINISTRATIVOS</vt:lpstr>
      <vt:lpstr>EJECUCIÓN ACUMULADA DE GASTOS A NOVIEMBRE DE 2019  PARTIDA 09. CAPÍTULO 19. PROGRAMA 02: SERVICIO LOCAL DE EDUCACIÓN PUERTO CORDILLERA, SERVICIO EDUCATIVO</vt:lpstr>
      <vt:lpstr>EJECUCIÓN ACUMULADA DE GASTOS A NOVIEMBRE DE 2019  PARTIDA 09. CAPÍTULO 21. PROGRAMA 01: SERVICIO LOCAL DE EDUCACIÓN HUASCO, GASTOS ADMINISTRATIVOS</vt:lpstr>
      <vt:lpstr>EJECUCIÓN ACUMULADA DE GASTOS A NOVIEMBRE DE 2019  PARTIDA 09. CAPÍTULO 21. PROGRAMA 02: SERVICIO LOCAL DE EDUCACIÓN HUASCO, SERVICIO EDUCATIVO</vt:lpstr>
      <vt:lpstr>EJECUCIÓN ACUMULADA DE GASTOS A NOVIEMBRE DE 2019  PARTIDA 09. CAPÍTULO 22. PROGRAMA 01: SERVICIO LOCAL DE EDUCACIÓN COSTA ARAUCANÍA, GASTOS ADMINISTRATIVOS</vt:lpstr>
      <vt:lpstr>EJECUCIÓN ACUMULADA DE GASTOS A NOVIEMBRE DE 2019  PARTIDA 09. CAPÍTULO 22. PROGRAMA 02: SERVICIO LOCAL DE EDUCACIÓN COSTA ARAUCANÍA, SERVICIO EDUCATIVO</vt:lpstr>
      <vt:lpstr>EJECUCIÓN ACUMULADA DE GASTOS A NOVIEMBRE DE 2019  PARTIDA 09. CAPÍTULO 23. PROGRAMA 01: SERVICIO LOCAL DE EDUCACIÓN CHINCHORRO, GASTOS ADMINISTRATIVOS</vt:lpstr>
      <vt:lpstr>EJECUCIÓN ACUMULADA DE GASTOS A NOVIEMBRE DE 2019  PARTIDA 09. CAPÍTULO 24. PROGRAMA 01: GABRIELA MISTRAL, GASTOS ADMINISTRATIVOS</vt:lpstr>
      <vt:lpstr>EJECUCIÓN ACUMULADA DE GASTOS A NOVIEMBRE DE 2019  PARTIDA 09. CAPÍTULO 25. PROGRAMA 01: SERVICIO LOCAL DE EDUCACIÓN ANDALÍEN SUR, GASTOS ADMINISTRATIVOS</vt:lpstr>
      <vt:lpstr>EJECUCIÓN ACUMULADA DE GASTOS A NOVIEMBRE DE 2019  PARTIDA 09. CAPÍTULO 90. PROGRAMA 01: SUBSECRETARÍA DE EDUCACIÓN SUPERIOR</vt:lpstr>
      <vt:lpstr>EJECUCIÓN ACUMULADA DE GASTOS A NOVIEMBRE DE 2019  PARTIDA 09. CAPÍTULO 90. PROGRAMA 02: FORTALECIMIENTO DE LA EDUCACIÓN SUPERIOR PÚBLICA</vt:lpstr>
      <vt:lpstr>EJECUCIÓN ACUMULADA DE GASTOS A NOVIEMBRE DE 2019  PARTIDA 09. CAPÍTULO 90. PROGRAMA 03: EDUCACIÓN SUPERIOR</vt:lpstr>
      <vt:lpstr>EJECUCIÓN ACUMULADA DE GASTOS A NOVIEMBRE DE 2019  PARTIDA 09. CAPÍTULO 90. PROGRAMA 03: EDUCACIÓN SUPERIOR</vt:lpstr>
      <vt:lpstr>EJECUCIÓN ACUMULADA DE GASTOS A NOVIEMBRE DE 2019  PARTIDA 09. CAPÍTULO 91. PROGRAMA 01: SUPERINTENDENCIA DE EDUCACIÓN SUPERIOR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373</cp:revision>
  <cp:lastPrinted>2018-08-03T21:42:16Z</cp:lastPrinted>
  <dcterms:created xsi:type="dcterms:W3CDTF">2016-06-23T13:38:47Z</dcterms:created>
  <dcterms:modified xsi:type="dcterms:W3CDTF">2020-01-06T18:49:17Z</dcterms:modified>
</cp:coreProperties>
</file>