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305" r:id="rId4"/>
    <p:sldId id="303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304" r:id="rId15"/>
    <p:sldId id="273" r:id="rId16"/>
    <p:sldId id="274" r:id="rId17"/>
    <p:sldId id="275" r:id="rId18"/>
    <p:sldId id="276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2" autoAdjust="0"/>
  </p:normalViewPr>
  <p:slideViewPr>
    <p:cSldViewPr>
      <p:cViewPr>
        <p:scale>
          <a:sx n="48" d="100"/>
          <a:sy n="48" d="100"/>
        </p:scale>
        <p:origin x="-282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02/01/2020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9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</a:t>
            </a:r>
            <a:r>
              <a:rPr lang="es-CL" sz="1200" dirty="0" smtClean="0"/>
              <a:t>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58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2" y="1633538"/>
            <a:ext cx="8406135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024063"/>
            <a:ext cx="8303809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795463"/>
            <a:ext cx="8303809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481263"/>
            <a:ext cx="8118103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916832"/>
            <a:ext cx="8303809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252663"/>
            <a:ext cx="8303809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176463"/>
            <a:ext cx="8118102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985963"/>
            <a:ext cx="8118102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719263"/>
            <a:ext cx="8303809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252663"/>
            <a:ext cx="8303809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A9589463-89E1-48A0-9DD4-E25B7F5B4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0" y="1916832"/>
            <a:ext cx="4069873" cy="2448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959A600C-5106-48EE-86F2-9DAB5AB41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7" y="1916831"/>
            <a:ext cx="406987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1" y="2405063"/>
            <a:ext cx="840613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1" y="2557463"/>
            <a:ext cx="840613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1" y="2176463"/>
            <a:ext cx="8406135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772816"/>
            <a:ext cx="811810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633" y="1696351"/>
            <a:ext cx="6754203" cy="387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359" y="1730374"/>
            <a:ext cx="6658752" cy="385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271713"/>
            <a:ext cx="8303809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0" y="1652092"/>
            <a:ext cx="8303809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1" y="1988840"/>
            <a:ext cx="8406135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481263"/>
            <a:ext cx="8303809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1" y="2328863"/>
            <a:ext cx="840613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4620</TotalTime>
  <Words>650</Words>
  <Application>Microsoft Office PowerPoint</Application>
  <PresentationFormat>Presentación en pantalla (4:3)</PresentationFormat>
  <Paragraphs>91</Paragraphs>
  <Slides>23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1_Tema de Office</vt:lpstr>
      <vt:lpstr>Tema de Office</vt:lpstr>
      <vt:lpstr>Imagen de mapa de bits</vt:lpstr>
      <vt:lpstr>EJECUCIÓN ACUMULADA DE GASTOS PRESUPUESTARIOS AL MES DE NOVIEMBRE DE 2019 PARTIDA 08: MINISTERIO DE HACIENDA</vt:lpstr>
      <vt:lpstr>EJECUCIÓN ACUMULADA DE GASTOS A NOVIEMBRE DE 2019  PARTIDA 08 MINISTERIO DE HACIENDA</vt:lpstr>
      <vt:lpstr>Presentación de PowerPoint</vt:lpstr>
      <vt:lpstr>Presentación de PowerPoint</vt:lpstr>
      <vt:lpstr>EJECUCIÓN ACUMULADA DE GASTOS A NOVIEMBRE DE 2019  PARTIDA 08 MINISTERIO DE HACIENDA</vt:lpstr>
      <vt:lpstr>EJECUCIÓN ACUMULADA DE GASTOS A NOVIEMBRE DE 2019  PARTIDA 08 RESUMEN POR CAPÍTULOS</vt:lpstr>
      <vt:lpstr>EJECUCIÓN ACUMULADA DE GASTOS A NOVIEMBRE DE 2019  PARTIDA 08. CAPÍTULO 01. PROGRAMA 01: SECRETARÍA Y ADMINISTRACIÓN GENERAL</vt:lpstr>
      <vt:lpstr>EJECUCIÓN ACUMULADA DE GASTOS A NOVIEMBRE DE 2019  PARTIDA 08. CAPÍTULO 01. PROGRAMA 06: UNIDAD ADMINISTRADORA DE LOS TRIBUNALES TRIBUTARIOS Y ADUANERO</vt:lpstr>
      <vt:lpstr>EJECUCIÓN ACUMULADA DE GASTOS A NOVIEMBRE DE 2019  PARTIDA 08. CAPÍTULO 01. PROGRAMA 07: SISTEMA INTEGRADO DE COMERCIO EXTERIOR (SICEX)</vt:lpstr>
      <vt:lpstr>EJECUCIÓN ACUMULADA DE GASTOS A NOVIEMBRE DE 2019  PARTIDA 08. CAPÍTULO 01. PROGRAMA 08: PROGRAMA DE MODERNIZACIÓN SECTOR PÚBLICO</vt:lpstr>
      <vt:lpstr>EJECUCIÓN ACUMULADA DE GASTOS A NOVIEMBRE DE 2019  PARTIDA 08. CAPÍTULO 01. PROGRAMA 09: PROGRAMA EXPORTACIÓN DE SERVICIOS</vt:lpstr>
      <vt:lpstr>EJECUCIÓN ACUMULADA DE GASTOS A NOVIEMBRE DE 2019  PARTIDA 08. CAPÍTULO 02. PROGRAMA 01: DIRECCIÓN DE PRESUPUESTOS</vt:lpstr>
      <vt:lpstr>EJECUCIÓN ACUMULADA DE GASTOS A NOVIEMBRE DE 2019  PARTIDA 08. CAPÍTULO 02. PROGRAMA 02: SISTEMA DE GESTIÓN FINANCIERA DEL ESTADO</vt:lpstr>
      <vt:lpstr>EJECUCIÓN ACUMULADA DE GASTOS A NOVIEMBRE DE 2019  PARTIDA 08. CAPÍTULO 03. PROGRAMA 01: SERVICIO DE IMPUESTOS INTERNOS</vt:lpstr>
      <vt:lpstr>EJECUCIÓN ACUMULADA DE GASTOS A NOVIEMBRE DE 2019  PARTIDA 08. CAPÍTULO 04. PROGRAMA 01: SERVICIO NACIONAL DE ADUANAS</vt:lpstr>
      <vt:lpstr>EJECUCIÓN ACUMULADA DE GASTOS A NOVIEMBRE DE 2019  PARTIDA 08. CAPÍTULO 05. PROGRAMA 01: SERVICIO DE TESORERÍAS</vt:lpstr>
      <vt:lpstr>EJECUCIÓN ACUMULADA DE GASTOS A NOVIEMBRE DE 2019  PARTIDA 08. CAPÍTULO 07. PROGRAMA 01: DIRECCIÓN DE COMPRAS Y CONTRATACIÓN PÚBLICA</vt:lpstr>
      <vt:lpstr>EJECUCIÓN ACUMULADA DE GASTOS A NOVIEMBRE DE 2019  PARTIDA 08. CAPÍTULO 11. PROGRAMA 01: SUPERINTENDENCIA DE BANCOS E INSTITUCIONES FINANCIERAS</vt:lpstr>
      <vt:lpstr>EJECUCIÓN ACUMULADA DE GASTOS A NOVIEMBRE DE 2019  PARTIDA 08. CAPÍTULO 15. PROGRAMA 01: DIRECCIÓN NACIONAL DEL SERVICIO CIVIL</vt:lpstr>
      <vt:lpstr>EJECUCIÓN ACUMULADA DE GASTOS A NOVIEMBRE DE 2019  PARTIDA 08. CAPÍTULO 16. PROGRAMA 01: UNIDAD DE ANÁLISIS FINANCIERO</vt:lpstr>
      <vt:lpstr>EJECUCIÓN ACUMULADA DE GASTOS A NOVIEMBRE DE 2019  PARTIDA 08. CAPÍTULO 17. PROGRAMA 01: SUPERINTENDENCIA DE CASINOS DE JUEGO</vt:lpstr>
      <vt:lpstr>EJECUCIÓN ACUMULADA DE GASTOS A NOVIEMBRE DE 2019  PARTIDA 08. CAPÍTULO 30. PROGRAMA 01: CONSEJO DE DEFENSA DEL ESTADO</vt:lpstr>
      <vt:lpstr>EJECUCIÓN ACUMULADA DE GASTOS A NOVIEMBRE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356</cp:revision>
  <cp:lastPrinted>2019-10-12T13:02:40Z</cp:lastPrinted>
  <dcterms:created xsi:type="dcterms:W3CDTF">2016-06-23T13:38:47Z</dcterms:created>
  <dcterms:modified xsi:type="dcterms:W3CDTF">2020-01-02T18:20:23Z</dcterms:modified>
</cp:coreProperties>
</file>