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14" r:id="rId4"/>
    <p:sldId id="313" r:id="rId5"/>
    <p:sldId id="300" r:id="rId6"/>
    <p:sldId id="264" r:id="rId7"/>
    <p:sldId id="263" r:id="rId8"/>
    <p:sldId id="265" r:id="rId9"/>
    <p:sldId id="318" r:id="rId10"/>
    <p:sldId id="268" r:id="rId11"/>
    <p:sldId id="269" r:id="rId12"/>
    <p:sldId id="271" r:id="rId13"/>
    <p:sldId id="273" r:id="rId14"/>
    <p:sldId id="303" r:id="rId15"/>
    <p:sldId id="274" r:id="rId16"/>
    <p:sldId id="315" r:id="rId17"/>
    <p:sldId id="316" r:id="rId18"/>
    <p:sldId id="317" r:id="rId19"/>
    <p:sldId id="276" r:id="rId20"/>
    <p:sldId id="304" r:id="rId21"/>
    <p:sldId id="277" r:id="rId22"/>
    <p:sldId id="278" r:id="rId23"/>
    <p:sldId id="305" r:id="rId24"/>
    <p:sldId id="272" r:id="rId25"/>
    <p:sldId id="280" r:id="rId26"/>
    <p:sldId id="281" r:id="rId27"/>
    <p:sldId id="282" r:id="rId28"/>
    <p:sldId id="302" r:id="rId29"/>
    <p:sldId id="306" r:id="rId3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988" autoAdjust="0"/>
  </p:normalViewPr>
  <p:slideViewPr>
    <p:cSldViewPr>
      <p:cViewPr>
        <p:scale>
          <a:sx n="50" d="100"/>
          <a:sy n="50" d="100"/>
        </p:scale>
        <p:origin x="-22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63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=""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="" xmlns:a16="http://schemas.microsoft.com/office/drawing/2014/main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633663"/>
            <a:ext cx="822960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6863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66900"/>
            <a:ext cx="82296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481263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43050"/>
            <a:ext cx="82296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78" y="1452228"/>
            <a:ext cx="7858184" cy="489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70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4364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40" y="1424422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440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2100"/>
            <a:ext cx="8229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039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19263"/>
            <a:ext cx="82296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4"/>
            <a:ext cx="8229600" cy="20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557463"/>
            <a:ext cx="82296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43063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28863"/>
            <a:ext cx="82296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6863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3"/>
            <a:ext cx="8229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05063"/>
            <a:ext cx="82296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71663"/>
            <a:ext cx="82296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90700"/>
            <a:ext cx="82296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563688"/>
            <a:ext cx="6602413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="" xmlns:a16="http://schemas.microsoft.com/office/drawing/2014/main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566863"/>
            <a:ext cx="613251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19313"/>
            <a:ext cx="82296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58" y="1424422"/>
            <a:ext cx="8230766" cy="483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85" y="1772816"/>
            <a:ext cx="7720047" cy="4540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17896A16-57B9-45C3-B69F-E6C55370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7544" y="6448251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89162"/>
            <a:ext cx="8229600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98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862263"/>
            <a:ext cx="82296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4879</TotalTime>
  <Words>807</Words>
  <Application>Microsoft Office PowerPoint</Application>
  <PresentationFormat>Presentación en pantalla (4:3)</PresentationFormat>
  <Paragraphs>111</Paragraphs>
  <Slides>28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1_Tema de Office</vt:lpstr>
      <vt:lpstr>Tema de Office</vt:lpstr>
      <vt:lpstr>Imagen de mapa de bits</vt:lpstr>
      <vt:lpstr>EJECUCIÓN ACUMULADA DE GASTOS PRESUPUESTARIOS AL MES DE NOVIEMBRE DE 2019 PARTIDA 07: MINISTERIO DE ECONOMÍA, FOMENTO Y TURISMO</vt:lpstr>
      <vt:lpstr>EJECUCIÓN ACUMULADA DE GASTOS A NOVIEMBRE DE 2019  PARTIDA 07 MINISTERIO DE ECONOMÍA, FOMENTO Y TURISMO</vt:lpstr>
      <vt:lpstr>Presentación de PowerPoint</vt:lpstr>
      <vt:lpstr>Presentación de PowerPoint</vt:lpstr>
      <vt:lpstr>EJECUCIÓN ACUMULADA DE GASTOS A NOVIEMBRE DE 2019  PARTIDA 07 MINISTERIO DE ECONOMÍA, FOMENTO Y TURISMO</vt:lpstr>
      <vt:lpstr>EJECUCIÓN ACUMULADA DE GASTOS A NOVIEMBRE DE 2019  PARTIDA 07 RESUMEN POR CAPÍTULOS</vt:lpstr>
      <vt:lpstr>EJECUCIÓN ACUMULADA DE GASTOS A NOVIEMBRE DE 2019  PARTIDA 07. CAPÍTULO 01. PROGRAMA 01: SUBSECRETARÍA DE ECONOMÍA Y EMPRESAS DE MENOR TAMAÑO</vt:lpstr>
      <vt:lpstr>EJECUCIÓN ACUMULADA DE GASTOS A NOVIEMBRE DE 2019  PARTIDA 07. CAPÍTULO 01. PROGRAMA 07: PROGRAMA FONDO DE INNOVACIÓN PARA LA COMPETITIVIDAD</vt:lpstr>
      <vt:lpstr>EJECUCIÓN ACUMULADA DE GASTOS A NOVIEMBRE DE 2019  PARTIDA 07. CAPÍTULO 01. PROGRAMA 08: SECRETARÍA EJECUTIVA CONSEJO NACIONAL DE INNOVACIÓN</vt:lpstr>
      <vt:lpstr>EJECUCIÓN ACUMULADA DE GASTOS A NOVIEMBRE DE 2019  PARTIDA 07. CAPÍTULO 01. PROGRAMA 11: PROGRAMA INICIATIVA CIENTÍFICA MILLENIUM</vt:lpstr>
      <vt:lpstr>EJECUCIÓN ACUMULADA DE GASTOS A NOVIEMBRE DE 2019  PARTIDA 07. CAPÍTULO 02. PROGRAMA 01: SERVICIO NACIONAL DEL CONSUMIDOR</vt:lpstr>
      <vt:lpstr>EJECUCIÓN ACUMULADA DE GASTOS A NOVIEMBRE DE 2019  PARTIDA 07. CAPÍTULO 03. PROGRAMA 01: SUBSECRETARÍA DE PESCA Y ACUICULTURA</vt:lpstr>
      <vt:lpstr>EJECUCIÓN ACUMULADA DE GASTOS A NOVIEMBRE DE 2019  PARTIDA 07. CAPÍTULO 03. PROGRAMA 02: FONDO DE ADMINISTRACIÓN PESQUERO</vt:lpstr>
      <vt:lpstr>EJECUCIÓN ACUMULADA DE GASTOS A NOVIEMBRE DE 2019  PARTIDA 07. CAPÍTULO 04. PROGRAMA 01: SERVICIO NACIONAL DE PESCA Y ACUICULTURA</vt:lpstr>
      <vt:lpstr>EJECUCIÓN ACUMULADA DE GASTOS A NOVIEMBRE DE 2019  PARTIDA 07. CAPÍTULO 06. PROGRAMA 01: CORPORACIÓN DE FOMENTO DE LA PRODUCCIÓN</vt:lpstr>
      <vt:lpstr>EJECUCIÓN ACUMULADA DE GASTOS A NOVIEMBRE DE 2019  PARTIDA 07. CAPÍTULO 06. PROGRAMA 01: CORPORACIÓN DE FOMENTO DE LA PRODUCCIÓN</vt:lpstr>
      <vt:lpstr>EJECUCIÓN ACUMULADA DE GASTOS A NOVIEMBRE DE 2019  PARTIDA 07. CAPÍTULO 06. PROGRAMA 01: CORPORACIÓN DE FOMENTO DE LA PRODUCCIÓN</vt:lpstr>
      <vt:lpstr>EJECUCIÓN ACUMULADA DE GASTOS A NOVIEMBRE DE 2019  PARTIDA 07. CAPÍTULO 07. PROGRAMA 01: INSTITUTO NACIONAL DE ESTADÍSTICAS</vt:lpstr>
      <vt:lpstr>EJECUCIÓN ACUMULADA DE GASTOS A NOVIEMBRE DE 2019  PARTIDA 07. CAPÍTULO 07. PROGRAMA 02: PROGRAMA CENSOS</vt:lpstr>
      <vt:lpstr>EJECUCIÓN ACUMULADA DE GASTOS A NOVIEMBRE DE 2019  PARTIDA 07. CAPÍTULO 07. PROGRAMA 08: FISCALÍA NACIONAL ECONÓMICA</vt:lpstr>
      <vt:lpstr>EJECUCIÓN ACUMULADA DE GASTOS A NOVIEMBRE DE 2019  PARTIDA 07. CAPÍTULO 09. PROGRAMA 01: SERVICIO NACIONAL DE TURISMO</vt:lpstr>
      <vt:lpstr>EJECUCIÓN ACUMULADA DE GASTOS A NOVIEMBRE DE 2019  PARTIDA 07. CAPÍTULO 09. PROGRAMA 03: PROGRAMA DE PROMOCIÓN INTERNACIONAL</vt:lpstr>
      <vt:lpstr>EJECUCIÓN ACUMULADA DE GASTOS A NOVIEMBRE DE 2019  PARTIDA 07. CAPÍTULO 16. PROGRAMA 01: SERVICIO DE COOPERACIÓN TÉCNICA</vt:lpstr>
      <vt:lpstr>EJECUCIÓN ACUMULADA DE GASTOS A NOVIEMBRE DE 2019  PARTIDA 07. CAPÍTULO 19. PROGRAMA 01: COMITÉ INNOVA CHILE</vt:lpstr>
      <vt:lpstr>EJECUCIÓN ACUMULADA DE GASTOS A NOVIEMBRE DE 2019  PARTIDA 07. CAPÍTULO 21. PROGRAMA 01: AGENCIA DE PROMOCIÓN DE LA INVERSIÓN EXTRANJERA</vt:lpstr>
      <vt:lpstr>EJECUCIÓN ACUMULADA DE GASTOS A NOVIEMBRE DE 2019  PARTIDA 07. CAPÍTULO 23. PROGRAMA 01: INSTITUTO NACIONAL DE PROPIEDAD INDUSTRIAL</vt:lpstr>
      <vt:lpstr>EJECUCIÓN ACUMULADA DE GASTOS A NOVIEMBRE DE 2019  PARTIDA 07. CAPÍTULO 24. PROGRAMA 01: SUBSECRETARÍA DE TURISMO</vt:lpstr>
      <vt:lpstr>EJECUCIÓN ACUMULADA DE GASTOS A NOVIEMBRE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340</cp:revision>
  <cp:lastPrinted>2019-10-14T18:23:01Z</cp:lastPrinted>
  <dcterms:created xsi:type="dcterms:W3CDTF">2016-06-23T13:38:47Z</dcterms:created>
  <dcterms:modified xsi:type="dcterms:W3CDTF">2020-01-07T15:08:54Z</dcterms:modified>
</cp:coreProperties>
</file>