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071B3-D47D-4BEA-96EC-712FD4768D59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F2B0-1394-47CF-9443-4FC383C036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16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29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82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150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27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6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8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2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2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37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6764-A126-4220-822E-8438D4B76456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69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NOVIEMBREDE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9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11" y="1988840"/>
            <a:ext cx="711517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509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62542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08" y="1817448"/>
            <a:ext cx="84105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67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" y="1844824"/>
            <a:ext cx="80486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186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37312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86" y="1940124"/>
            <a:ext cx="74580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46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15719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738313"/>
            <a:ext cx="741045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782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4869160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70" y="1803156"/>
            <a:ext cx="74295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88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87" y="1602357"/>
            <a:ext cx="79152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50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225" y="4653136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4" y="1988840"/>
            <a:ext cx="753427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8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4F4C2356-FB06-498A-B7E3-AF884CC3F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47543"/>
            <a:ext cx="5832648" cy="37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090134AD-061A-401F-AF83-E7466CFA6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264695" cy="36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3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91F21970-CB2E-4581-ADA5-84BDF10B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88839"/>
            <a:ext cx="5100606" cy="37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54707"/>
            <a:ext cx="5766321" cy="34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558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989" y="2051050"/>
            <a:ext cx="5539307" cy="3329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295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269" y="2026641"/>
            <a:ext cx="6138931" cy="369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46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405" y="2051050"/>
            <a:ext cx="5850899" cy="351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90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11" y="1988840"/>
            <a:ext cx="71151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884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477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EJECUCIÓN ACUMULADA DE GASTOS PRESUPUESTARIOS AL MES DE NOVIEMBREDE 2019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3</cp:revision>
  <dcterms:created xsi:type="dcterms:W3CDTF">2020-01-02T15:44:23Z</dcterms:created>
  <dcterms:modified xsi:type="dcterms:W3CDTF">2020-01-02T15:56:07Z</dcterms:modified>
</cp:coreProperties>
</file>