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6"/>
  </p:notesMasterIdLst>
  <p:handoutMasterIdLst>
    <p:handoutMasterId r:id="rId37"/>
  </p:handoutMasterIdLst>
  <p:sldIdLst>
    <p:sldId id="256" r:id="rId3"/>
    <p:sldId id="306" r:id="rId4"/>
    <p:sldId id="305" r:id="rId5"/>
    <p:sldId id="301" r:id="rId6"/>
    <p:sldId id="264" r:id="rId7"/>
    <p:sldId id="263" r:id="rId8"/>
    <p:sldId id="265" r:id="rId9"/>
    <p:sldId id="304" r:id="rId10"/>
    <p:sldId id="269" r:id="rId11"/>
    <p:sldId id="271" r:id="rId12"/>
    <p:sldId id="273" r:id="rId13"/>
    <p:sldId id="274" r:id="rId14"/>
    <p:sldId id="275" r:id="rId15"/>
    <p:sldId id="276" r:id="rId16"/>
    <p:sldId id="278" r:id="rId17"/>
    <p:sldId id="272" r:id="rId18"/>
    <p:sldId id="280" r:id="rId19"/>
    <p:sldId id="281" r:id="rId20"/>
    <p:sldId id="282" r:id="rId21"/>
    <p:sldId id="284" r:id="rId22"/>
    <p:sldId id="285" r:id="rId23"/>
    <p:sldId id="286" r:id="rId24"/>
    <p:sldId id="287" r:id="rId25"/>
    <p:sldId id="288" r:id="rId26"/>
    <p:sldId id="289" r:id="rId27"/>
    <p:sldId id="291" r:id="rId28"/>
    <p:sldId id="292" r:id="rId29"/>
    <p:sldId id="293" r:id="rId30"/>
    <p:sldId id="297" r:id="rId31"/>
    <p:sldId id="303" r:id="rId32"/>
    <p:sldId id="307" r:id="rId33"/>
    <p:sldId id="295" r:id="rId34"/>
    <p:sldId id="296" r:id="rId35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11" autoAdjust="0"/>
    <p:restoredTop sz="94660"/>
  </p:normalViewPr>
  <p:slideViewPr>
    <p:cSldViewPr>
      <p:cViewPr>
        <p:scale>
          <a:sx n="50" d="100"/>
          <a:sy n="50" d="100"/>
        </p:scale>
        <p:origin x="-228" y="-5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07/01/2020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07/01/2020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07/01/2020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07/01/2020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07/01/2020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07/01/2020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07/01/2020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07/01/2020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07/01/2020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07/01/2020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07/01/2020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07/01/2020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07/01/2020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07/01/2020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07/01/2020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07/01/2020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07/01/2020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846928123"/>
              </p:ext>
            </p:extLst>
          </p:nvPr>
        </p:nvGraphicFramePr>
        <p:xfrm>
          <a:off x="5508104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1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=""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/>
              <a:t>EJECUCIÓN ACUMULADA DE GASTOS PRESUPUESTARIOS </a:t>
            </a:r>
            <a:br>
              <a:rPr lang="es-CL" sz="2400" b="1" dirty="0"/>
            </a:br>
            <a:r>
              <a:rPr lang="es-CL" sz="2400" b="1" dirty="0"/>
              <a:t>AL MES DE </a:t>
            </a:r>
            <a:r>
              <a:rPr lang="es-CL" sz="2400" b="1" dirty="0" smtClean="0"/>
              <a:t>NOVIEMBRE </a:t>
            </a:r>
            <a:r>
              <a:rPr lang="es-CL" sz="2400" b="1" dirty="0"/>
              <a:t>DE 2019</a:t>
            </a:r>
            <a:r>
              <a:rPr lang="es-CL" sz="2400" b="1" dirty="0">
                <a:latin typeface="+mn-lt"/>
              </a:rPr>
              <a:t/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05: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DEL INTERIOR Y SEGURIDAD 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enero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2019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9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=""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01: SUBSECRETARÍA DE DESARROLLO REGIONAL Y ADMINISTRATIVO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156" y="1988840"/>
            <a:ext cx="7614048" cy="4378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02: FORTALECIMIENTO DE LA GESTIÓN SUBNACIONAL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3" y="1928813"/>
            <a:ext cx="8238911" cy="300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PARTIDA 05, CAPÍTULO 05, PROGRAMA 03: PROGRAMA DE DESARROLLO LOCAL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1700808"/>
            <a:ext cx="8210799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30905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05: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TRANSFERENCIAS A LOS GOBIERNOS REGIONALES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217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				     	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72" y="1876715"/>
            <a:ext cx="7388126" cy="4424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05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					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="" xmlns:a16="http://schemas.microsoft.com/office/drawing/2014/main" id="{6F1FAF6E-8EA0-4E03-8785-DFED477B560E}"/>
              </a:ext>
            </a:extLst>
          </p:cNvPr>
          <p:cNvSpPr txBox="1">
            <a:spLocks/>
          </p:cNvSpPr>
          <p:nvPr/>
        </p:nvSpPr>
        <p:spPr>
          <a:xfrm>
            <a:off x="414336" y="530905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05: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TRANSFERENCIAS A LOS GOBIERNOS REGIONALES</a:t>
            </a: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155" y="1825463"/>
            <a:ext cx="8339781" cy="4543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06: PROGRAMAS DE CONVERGENCIA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0883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671" y="1700807"/>
            <a:ext cx="7398024" cy="4642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72935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07, PROGRAMA 01: AGENCIA NACIONAL DE INTELIGENCIA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491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491" y="2157413"/>
            <a:ext cx="8229600" cy="2543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31845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08, PROGRAMA 01: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PREVENCIÓN DEL DELITO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5" y="2031132"/>
            <a:ext cx="8210799" cy="414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08, PROGRAMA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CENTROS REGIONALES DE ATENCIÓN Y ORIENTACIÓN A VÍCTIMAS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2309813"/>
            <a:ext cx="8210799" cy="223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37361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09,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SERV. NACIONAL PARA PREVENCIÓN Y REHABIL. CONSUMO DE DROGAS Y ALCOHOL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1913434"/>
            <a:ext cx="8229600" cy="3762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687611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DEL INTERIOR Y SEGURIDAD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pic>
        <p:nvPicPr>
          <p:cNvPr id="8" name="Imagen 7">
            <a:extLst>
              <a:ext uri="{FF2B5EF4-FFF2-40B4-BE49-F238E27FC236}">
                <a16:creationId xmlns="" xmlns:a16="http://schemas.microsoft.com/office/drawing/2014/main" id="{9D984E42-74A2-4DCC-B587-C8E0C8BC1B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5182" y="2163969"/>
            <a:ext cx="4085652" cy="2530060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12B4D417-A39F-4751-B6B4-C9562E8E87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9" y="2163969"/>
            <a:ext cx="4085652" cy="2530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2622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01: SUBSECRETARÍA DEL INTERIOR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					                   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700808"/>
            <a:ext cx="8229600" cy="421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97969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0C419A5E-28AB-4771-AE11-85610DF8C026}"/>
              </a:ext>
            </a:extLst>
          </p:cNvPr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01: SUBSECRETARÍA DEL INTERIOR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="" xmlns:a16="http://schemas.microsoft.com/office/drawing/2014/main" id="{7B5DBC4F-610A-413E-8ECC-417BEB6BCAFE}"/>
              </a:ext>
            </a:extLst>
          </p:cNvPr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					                   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5" y="2662238"/>
            <a:ext cx="8210799" cy="153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74038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4104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02: RED DE CONECTIVIDAD DEL ESTADO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3" y="2481263"/>
            <a:ext cx="8238911" cy="189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45928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03: FONDO SOCIAL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557462"/>
            <a:ext cx="8305800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31278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04: BOMBEROS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1795463"/>
            <a:ext cx="8229600" cy="326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75571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31, PROGRAMA 01: CARABINEROS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85" y="1747798"/>
            <a:ext cx="7753499" cy="4310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37284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4104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31, PROGRAMA 01: CARABINEROS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 americanos</a:t>
            </a: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481263"/>
            <a:ext cx="8229600" cy="189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86130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32, PROGRAMA 01: HOSPITAL DE CARABINEROS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2557463"/>
            <a:ext cx="8229600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23853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33, PROGRAMA 01: POLICÍA DE INVESTIGACIONES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4935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5" y="1643063"/>
            <a:ext cx="8210799" cy="357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91216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4104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CAPÍTULOS 61 AL 75, PROGRAMA 01, 02 Y 03: GOBIERNOS REGIONALES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814512"/>
            <a:ext cx="8238911" cy="4062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8231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687611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DEL INTERIOR Y SEGURIDAD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763" y="1647825"/>
            <a:ext cx="6084887" cy="3560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51758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% EJECUCIÓN MENSUAL ACUMULADA DE GASTOS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CAPÍTULOS 61 AL 75, PROGRAMA 01, 02 Y 03: GOBIERNOS REGIONALES</a:t>
            </a:r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7903" y="1916832"/>
            <a:ext cx="6083664" cy="3583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18013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% EJECUCIÓN ACUMULADA DE GASTOS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CAPÍTULOS 61 AL 75, PROGRAMA 01, 02 Y 03: GOBIERNOS REGIONALES</a:t>
            </a:r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0416" y="2065189"/>
            <a:ext cx="6438637" cy="3724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34693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CAPÍTULOS 61 AL 75, PROGRAMA 01: GASTOS DE FUNCIONAMIENTO GOBIERNOS REGIONALES</a:t>
            </a:r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2573388"/>
            <a:ext cx="3973879" cy="2303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5406" y="2596258"/>
            <a:ext cx="3985703" cy="2301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94085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CAPÍTULOS 61 AL 75, PROGRAMA 02 Y 03: INVERSIÓN REGIONAL</a:t>
            </a:r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6480" y="2546918"/>
            <a:ext cx="3971944" cy="2339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66" y="2546919"/>
            <a:ext cx="3986914" cy="2305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28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687612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 MINISTERIO DEL INTERIOR Y SEGURIDAD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4338" y="1644650"/>
            <a:ext cx="5773737" cy="3567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DEL INTERIOR Y SEGURIDAD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100263"/>
            <a:ext cx="8229600" cy="265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700808"/>
            <a:ext cx="8229600" cy="456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01, PROGRAMA 01: SERVICIO DE GOBIERNO INTERIOR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74848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847" y="1700808"/>
            <a:ext cx="8250287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EB79CBAC-0C7C-4DD9-8F81-219D50B237FB}"/>
              </a:ext>
            </a:extLst>
          </p:cNvPr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01, PROGRAMA 01: SERVICIO DE GOBIERNO INTERIOR</a:t>
            </a:r>
          </a:p>
        </p:txBody>
      </p:sp>
      <p:sp>
        <p:nvSpPr>
          <p:cNvPr id="8" name="1 Título">
            <a:extLst>
              <a:ext uri="{FF2B5EF4-FFF2-40B4-BE49-F238E27FC236}">
                <a16:creationId xmlns="" xmlns:a16="http://schemas.microsoft.com/office/drawing/2014/main" id="{CB23C511-9738-4792-98D0-C7BD16810442}"/>
              </a:ext>
            </a:extLst>
          </p:cNvPr>
          <p:cNvSpPr txBox="1">
            <a:spLocks/>
          </p:cNvSpPr>
          <p:nvPr/>
        </p:nvSpPr>
        <p:spPr>
          <a:xfrm>
            <a:off x="374848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847" y="2586038"/>
            <a:ext cx="8250287" cy="168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4674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04, PROGRAMA 01: OFICINA NACIONAL DE EMERGENCIA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39" y="1700808"/>
            <a:ext cx="8238911" cy="3762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4132</TotalTime>
  <Words>805</Words>
  <Application>Microsoft Office PowerPoint</Application>
  <PresentationFormat>Presentación en pantalla (4:3)</PresentationFormat>
  <Paragraphs>126</Paragraphs>
  <Slides>33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33</vt:i4>
      </vt:variant>
    </vt:vector>
  </HeadingPairs>
  <TitlesOfParts>
    <vt:vector size="36" baseType="lpstr">
      <vt:lpstr>1_Tema de Office</vt:lpstr>
      <vt:lpstr>Tema de Office</vt:lpstr>
      <vt:lpstr>Imagen de mapa de bits</vt:lpstr>
      <vt:lpstr>EJECUCIÓN ACUMULADA DE GASTOS PRESUPUESTARIOS  AL MES DE NOVIEMBRE DE 2019 PARTIDA 05: MINISTERIO DEL INTERIOR Y SEGURIDAD PÚBLICA</vt:lpstr>
      <vt:lpstr>DISTRIBUCIÓN POR SUBTÍTULO DE GASTO Y CÁPITULO MINISTERIO DEL INTERIOR Y SEGURIDAD PÚBLICA</vt:lpstr>
      <vt:lpstr>COMPORTAMIENTO DE LA EJECUCIÓN ACUMULADA DE GASTOS A NOVIEMBRE MINISTERIO DEL INTERIOR Y SEGURIDAD PÚBLICA</vt:lpstr>
      <vt:lpstr>COMPORTAMIENTO DE LA EJECUCIÓN ACUMULADA DE GASTOS A NOVIEMBRE PARTIDA 05 MINISTERIO DEL INTERIOR Y SEGURIDAD PÚBLICA</vt:lpstr>
      <vt:lpstr>EJECUCIÓN ACUMULADA DE GASTOS A NOVIEMBRE DE 2019 MINISTERIO DEL INTERIOR Y SEGURIDAD PÚBLICA</vt:lpstr>
      <vt:lpstr>EJECUCIÓN ACUMULADA DE GASTOS A NOVIEMBRE DE 2019 PARTIDA 05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Kaina Pino</cp:lastModifiedBy>
  <cp:revision>219</cp:revision>
  <cp:lastPrinted>2017-06-20T21:34:02Z</cp:lastPrinted>
  <dcterms:created xsi:type="dcterms:W3CDTF">2016-06-23T13:38:47Z</dcterms:created>
  <dcterms:modified xsi:type="dcterms:W3CDTF">2020-01-07T15:33:40Z</dcterms:modified>
</cp:coreProperties>
</file>