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Capítulo (millones de $)</a:t>
            </a:r>
            <a:endParaRPr lang="es-CL" sz="140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'Información de tendencia'!$AD$13:$AE$15</c:f>
              <c:strCache>
                <c:ptCount val="3"/>
                <c:pt idx="0">
                  <c:v>PODER JUDICIAL</c:v>
                </c:pt>
                <c:pt idx="1">
                  <c:v>CORPORACIÓN ADMINISTRATIVA DEL PODER JUDICIAL</c:v>
                </c:pt>
                <c:pt idx="2">
                  <c:v>ACADEMIA JUDICIAL</c:v>
                </c:pt>
              </c:strCache>
            </c:strRef>
          </c:cat>
          <c:val>
            <c:numRef>
              <c:f>'Información de tendencia'!$AF$13:$AF$15</c:f>
              <c:numCache>
                <c:formatCode>#,##0_ ;[Red]\-#,##0\ </c:formatCode>
                <c:ptCount val="3"/>
                <c:pt idx="0">
                  <c:v>391676928000</c:v>
                </c:pt>
                <c:pt idx="1">
                  <c:v>197238255000</c:v>
                </c:pt>
                <c:pt idx="2">
                  <c:v>3733298000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202-4EBE-908A-E456F5C545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0238720"/>
        <c:axId val="300240256"/>
      </c:barChart>
      <c:catAx>
        <c:axId val="300238720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0240256"/>
        <c:crosses val="autoZero"/>
        <c:auto val="1"/>
        <c:lblAlgn val="ctr"/>
        <c:lblOffset val="100"/>
        <c:noMultiLvlLbl val="0"/>
      </c:catAx>
      <c:valAx>
        <c:axId val="3002402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300238720"/>
        <c:crosses val="autoZero"/>
        <c:crossBetween val="between"/>
        <c:dispUnits>
          <c:builtInUnit val="millions"/>
          <c:dispUnitsLbl>
            <c:layout/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2EE73-F05C-4A29-A6D7-334E7A571C25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63D11-5A0B-4AB0-8894-251D595CA34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6367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1888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7203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105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8930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2808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3134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509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547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1091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2860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9153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690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8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9C21E-9C40-4BA9-9CA1-1F3771A037F4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826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NOVIEMBRE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cap="all" dirty="0">
                <a:latin typeface="+mn-lt"/>
              </a:rPr>
              <a:t>03</a:t>
            </a:r>
            <a:r>
              <a:rPr lang="es-CL" sz="2000" b="1" dirty="0">
                <a:latin typeface="+mn-lt"/>
              </a:rPr>
              <a:t>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PODER JUDICIAL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enero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246" name="Picture 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1874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9227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7495" y="1473138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03. PROGRAMA 01: CORPORACIÓN ADMINISTRATIVA DEL PODER JUDICIAL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35" y="1696439"/>
            <a:ext cx="8362950" cy="4756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3153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53681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04. PROGRAMA 01: ACADEMIA JUDICIAL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666875"/>
            <a:ext cx="8001000" cy="352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074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1CFC13EE-8FDF-4077-AAFB-AE2D6152D0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628800"/>
            <a:ext cx="5388639" cy="3898164"/>
          </a:xfrm>
          <a:prstGeom prst="rect">
            <a:avLst/>
          </a:prstGeom>
        </p:spPr>
      </p:pic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4BE34D68-9777-4C7B-B72E-BFE1DA980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656163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</p:spTree>
    <p:extLst>
      <p:ext uri="{BB962C8B-B14F-4D97-AF65-F5344CB8AC3E}">
        <p14:creationId xmlns:p14="http://schemas.microsoft.com/office/powerpoint/2010/main" val="808166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4BE34D68-9777-4C7B-B72E-BFE1DA980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656163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="" xmlns:a16="http://schemas.microsoft.com/office/drawing/2014/main" id="{02F3125B-3A08-4558-80D4-76F67DF8FF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5518900"/>
              </p:ext>
            </p:extLst>
          </p:nvPr>
        </p:nvGraphicFramePr>
        <p:xfrm>
          <a:off x="1089968" y="2191295"/>
          <a:ext cx="6696744" cy="3451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0153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152107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051050"/>
            <a:ext cx="5028654" cy="302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768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301208"/>
            <a:ext cx="8406135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761" y="1844824"/>
            <a:ext cx="5390645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9961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4077072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60031"/>
            <a:ext cx="7410450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514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2028" y="3299161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6150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RESUMEN POR CAPÍTULOS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49" y="2070436"/>
            <a:ext cx="8039100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2353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0969" y="342900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01: PODER JUDICIAL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2" y="2021643"/>
            <a:ext cx="776287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339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296349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4787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02: UNIDAD DE APOYO A TRIBUNALES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57388"/>
            <a:ext cx="70866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9629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287</Words>
  <Application>Microsoft Office PowerPoint</Application>
  <PresentationFormat>Presentación en pantalla (4:3)</PresentationFormat>
  <Paragraphs>43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EJECUCIÓN ACUMULADA DE GASTOS PRESUPUESTARIOS AL MES DE NOVIEMBRE DE 2019 PARTIDA 03: PODER JUDICIAL</vt:lpstr>
      <vt:lpstr>EJECUCIÓN ACUMULADA DE GASTOS A NOVIEMBRE DE 2019  PARTIDA 03 PODER JUDICIAL</vt:lpstr>
      <vt:lpstr>EJECUCIÓN ACUMULADA DE GASTOS A NOVIEMBRE DE 2019  PARTIDA 03 PODER JUDICIAL</vt:lpstr>
      <vt:lpstr>COMPORTAMIENTO DE LA EJECUCIÓN ACUMULADA DE GASTOS A NOVIEMBRE DE 2019  PARTIDA 03 PODER JUDICIAL</vt:lpstr>
      <vt:lpstr>COMPORTAMIENTO DE LA EJECUCIÓN ACUMULADA DE GASTOS A NOVIEMBRE DE 2019  PARTIDA 03 PODER JUDICIAL</vt:lpstr>
      <vt:lpstr>EJECUCIÓN ACUMULADA DE GASTOS A NOVIEMBRE DE 2019  PARTIDA 03 PODER JUDICIAL</vt:lpstr>
      <vt:lpstr>Presentación de PowerPoint</vt:lpstr>
      <vt:lpstr>EJECUCIÓN ACUMULADA DE GASTOS A NOVIEMBRE DE 2019  PARTIDA 03. CAPÍTULO 01. PROGRAMA 01: PODER JUDICIAL</vt:lpstr>
      <vt:lpstr>EJECUCIÓN ACUMULADA DE GASTOS A NOVIEMBRE DE 2019  PARTIDA 03. CAPÍTULO 01. PROGRAMA 02: UNIDAD DE APOYO A TRIBUNALES</vt:lpstr>
      <vt:lpstr>EJECUCIÓN ACUMULADA DE GASTOS A NOVIEMBRE DE 2019  PARTIDA 03. CAPÍTULO 03. PROGRAMA 01: CORPORACIÓN ADMINISTRATIVA DEL PODER JUDICIAL</vt:lpstr>
      <vt:lpstr>EJECUCIÓN ACUMULADA DE GASTOS A NOVIEMBRE DE 2019  PARTIDA 03. CAPÍTULO 04. PROGRAMA 01: ACADEMIA JUDICIAL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Soto</cp:lastModifiedBy>
  <cp:revision>2</cp:revision>
  <dcterms:created xsi:type="dcterms:W3CDTF">2020-01-02T13:19:07Z</dcterms:created>
  <dcterms:modified xsi:type="dcterms:W3CDTF">2020-01-02T13:23:27Z</dcterms:modified>
</cp:coreProperties>
</file>