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'Información de tendencia'!$AF$13:$AF$15</c:f>
              <c:numCache>
                <c:formatCode>#,##0_ ;[Red]\-#,##0\ </c:formatCode>
                <c:ptCount val="3"/>
                <c:pt idx="0">
                  <c:v>391676928000</c:v>
                </c:pt>
                <c:pt idx="1">
                  <c:v>197238255000</c:v>
                </c:pt>
                <c:pt idx="2">
                  <c:v>3733298000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02-4EBE-908A-E456F5C54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238720"/>
        <c:axId val="300240256"/>
      </c:barChart>
      <c:catAx>
        <c:axId val="300238720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240256"/>
        <c:crosses val="autoZero"/>
        <c:auto val="1"/>
        <c:lblAlgn val="ctr"/>
        <c:lblOffset val="100"/>
        <c:noMultiLvlLbl val="0"/>
      </c:catAx>
      <c:valAx>
        <c:axId val="3002402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00238720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2EE73-F05C-4A29-A6D7-334E7A571C2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63D11-5A0B-4AB0-8894-251D595CA3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367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88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20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0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93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808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313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50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4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109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286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15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90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9C21E-9C40-4BA9-9CA1-1F3771A037F4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26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87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35" y="1696439"/>
            <a:ext cx="8362950" cy="4756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15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666875"/>
            <a:ext cx="8001000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07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1CFC13EE-8FDF-4077-AAFB-AE2D6152D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388639" cy="389816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80816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a16="http://schemas.microsoft.com/office/drawing/2014/main" id="{02F3125B-3A08-4558-80D4-76F67DF8F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5518900"/>
              </p:ext>
            </p:extLst>
          </p:nvPr>
        </p:nvGraphicFramePr>
        <p:xfrm>
          <a:off x="1089968" y="2191295"/>
          <a:ext cx="6696744" cy="345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15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51050"/>
            <a:ext cx="5028654" cy="302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76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301208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761" y="1844824"/>
            <a:ext cx="5390645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996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7707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60031"/>
            <a:ext cx="741045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1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9916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49" y="2070436"/>
            <a:ext cx="80391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35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0969" y="34290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" y="2021643"/>
            <a:ext cx="77628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339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6349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57388"/>
            <a:ext cx="70866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962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287</Words>
  <Application>Microsoft Office PowerPoint</Application>
  <PresentationFormat>Presentación en pantalla (4:3)</PresentationFormat>
  <Paragraphs>43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EJECUCIÓN ACUMULADA DE GASTOS PRESUPUESTARIOS AL MES DE NOVIEMBRE DE 2019 PARTIDA 03: PODER JUDICIAL</vt:lpstr>
      <vt:lpstr>EJECUCIÓN ACUMULADA DE GASTOS A NOVIEMBRE DE 2019  PARTIDA 03 PODER JUDICIAL</vt:lpstr>
      <vt:lpstr>EJECUCIÓN ACUMULADA DE GASTOS A NOVIEMBRE DE 2019  PARTIDA 03 PODER JUDICIAL</vt:lpstr>
      <vt:lpstr>COMPORTAMIENTO DE LA EJECUCIÓN ACUMULADA DE GASTOS A NOVIEMBRE DE 2019  PARTIDA 03 PODER JUDICIAL</vt:lpstr>
      <vt:lpstr>COMPORTAMIENTO DE LA EJECUCIÓN ACUMULADA DE GASTOS A NOVIEMBRE DE 2019  PARTIDA 03 PODER JUDICIAL</vt:lpstr>
      <vt:lpstr>EJECUCIÓN ACUMULADA DE GASTOS A NOVIEMBRE DE 2019  PARTIDA 03 PODER JUDICIAL</vt:lpstr>
      <vt:lpstr>Presentación de PowerPoint</vt:lpstr>
      <vt:lpstr>EJECUCIÓN ACUMULADA DE GASTOS A NOVIEMBRE DE 2019  PARTIDA 03. CAPÍTULO 01. PROGRAMA 01: PODER JUDICIAL</vt:lpstr>
      <vt:lpstr>EJECUCIÓN ACUMULADA DE GASTOS A NOVIEMBRE DE 2019  PARTIDA 03. CAPÍTULO 01. PROGRAMA 02: UNIDAD DE APOYO A TRIBUNALES</vt:lpstr>
      <vt:lpstr>EJECUCIÓN ACUMULADA DE GASTOS A NOVIEMBRE DE 2019  PARTIDA 03. CAPÍTULO 03. PROGRAMA 01: CORPORACIÓN ADMINISTRATIVA DEL PODER JUDICIAL</vt:lpstr>
      <vt:lpstr>EJECUCIÓN ACUMULADA DE GASTOS A NOVIEMBRE DE 2019  PARTIDA 03. CAPÍTULO 04. PROGRAMA 01: ACADEMIA JUDICIAL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2020-01-02T13:19:07Z</dcterms:created>
  <dcterms:modified xsi:type="dcterms:W3CDTF">2020-01-02T13:23:27Z</dcterms:modified>
</cp:coreProperties>
</file>