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20-49F4-95BA-130E12E288E1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20-49F4-95BA-130E12E288E1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20-49F4-95BA-130E12E288E1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20-49F4-95BA-130E12E288E1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20-49F4-95BA-130E12E288E1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20-49F4-95BA-130E12E288E1}"/>
                </c:ext>
              </c:extLst>
            </c:dLbl>
            <c:dLbl>
              <c:idx val="4"/>
              <c:layout>
                <c:manualLayout>
                  <c:x val="1.322322955653535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99181206339329E-2"/>
                      <c:h val="4.1886746205261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C20-49F4-95BA-130E12E288E1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20-49F4-95BA-130E12E288E1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20-49F4-95BA-130E12E288E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C20-49F4-95BA-130E12E288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02'!$D$24:$N$24</c:f>
              <c:numCache>
                <c:formatCode>0.0%</c:formatCode>
                <c:ptCount val="11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C20-49F4-95BA-130E12E288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65-4F01-95A1-5D0BE35D6480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65-4F01-95A1-5D0BE35D6480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865-4F01-95A1-5D0BE35D6480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65-4F01-95A1-5D0BE35D6480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865-4F01-95A1-5D0BE35D6480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65-4F01-95A1-5D0BE35D6480}"/>
                </c:ext>
              </c:extLst>
            </c:dLbl>
            <c:dLbl>
              <c:idx val="4"/>
              <c:layout>
                <c:manualLayout>
                  <c:x val="-4.2363426230317018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865-4F01-95A1-5D0BE35D6480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65-4F01-95A1-5D0BE35D6480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865-4F01-95A1-5D0BE35D6480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65-4F01-95A1-5D0BE35D6480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865-4F01-95A1-5D0BE35D6480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865-4F01-95A1-5D0BE35D6480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865-4F01-95A1-5D0BE35D6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02'!$D$18:$N$18</c:f>
              <c:numCache>
                <c:formatCode>0.0%</c:formatCode>
                <c:ptCount val="11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865-4F01-95A1-5D0BE35D6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2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82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C1ABFC4-B19A-4720-A65E-E475AA76C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42" y="1693365"/>
            <a:ext cx="8229600" cy="429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EBE6FE4-0B21-4EE1-B04E-E8DE40714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93365"/>
            <a:ext cx="8229600" cy="392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C8E1F1-7D45-487E-B128-CC540B16C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31418"/>
            <a:ext cx="8288038" cy="183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total aprobado de $125.428 millones, de dichos recursos  un 59,5% se destina a gastos en personal, presupuesto que experimenta un crecimiento de 0,7 puntos porcentuales respecto del registrado en la Ley de Presupuestos de 2018; el resto de los recursos se dividen en un 27,7%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NOVIEMBRE ascendió a $9.808 millones, es decir, un 7,4% respecto del presupuesto vigente, similar gasto registrado a igual mes del año 2017 (7,5%) e inferior 0,5 puntos porcentuales al año 2018 (7,9%).  Por su parte el gasto acumulado alcanzó los $117.546 millones, lo que representa una ejecución de 88,4%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5075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Respecto al presupuesto inicial, la Partida presentó al mes de NOVIEMBRE un incremento consolidado de $7.592 millones, dicho incremento se estructura con los siguientes movimientos a nivel de subtítulos  en los diferentes Programas 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21 “gastos en personal”, incrementos en el Senado por $181 millones, Biblioteca por  $502 millones, Consejo Resolutivo en $36 millones , y una disminución por $251 millones en la Cámara de Diputados.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22 “bienes y servicio de consumo”, aumentó $1.100 millones en el Senado, y $16 millones en CRAP; mientras que en la Cámara de Diputados se redujo en $ 1.800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23 “prestaciones de seguridad social”, incrementos en el Senado por $946 millones, en la Cámara de Diputados $524 millones. 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 Subtítulo 24 “transferencias corrientes”, incrementos en el Senado por $1.757 millones, en la Cámara de Diputados $ 3.686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29 “adquisición de activos no financieros”, incremento en $ 301 millones en el Senado, y $27 millones en CRAP.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34 “servicio de la deuda” presentó una ejecución de $737 millones, de los cuales $534 millones corresponden al pago de los compromisos devengados al 31 de diciembre de 2018 (deuda flotante), decreto N°545, con fecha 05-06-2019, modificatorio en la Biblioteca Congreso Nacional.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es-CL" sz="1200" dirty="0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65" y="2212047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78" y="2237707"/>
            <a:ext cx="4080359" cy="252137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0B51200-FF1C-4A1F-ACC0-7686D39585CA}"/>
              </a:ext>
            </a:extLst>
          </p:cNvPr>
          <p:cNvSpPr/>
          <p:nvPr/>
        </p:nvSpPr>
        <p:spPr>
          <a:xfrm>
            <a:off x="414338" y="1423090"/>
            <a:ext cx="811810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2"/>
            </a:pPr>
            <a:r>
              <a:rPr lang="es-CL" sz="1300" dirty="0">
                <a:solidFill>
                  <a:prstClr val="black"/>
                </a:solidFill>
              </a:rPr>
              <a:t>Finalmente, las tasas de ejecución por institución del Congreso Nacional fueron: 77% para el caso del Senado, 84,4% en la Cámara de Diputados, 77,1% para la Biblioteca del Congreso y 73,6% en el Consejo Resolutivo de Asignaciones Parlamentarias.</a:t>
            </a:r>
          </a:p>
        </p:txBody>
      </p:sp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338843"/>
              </p:ext>
            </p:extLst>
          </p:nvPr>
        </p:nvGraphicFramePr>
        <p:xfrm>
          <a:off x="414338" y="1772816"/>
          <a:ext cx="790207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98718"/>
              </p:ext>
            </p:extLst>
          </p:nvPr>
        </p:nvGraphicFramePr>
        <p:xfrm>
          <a:off x="755576" y="1951597"/>
          <a:ext cx="7488831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174F29-3AD0-4501-9E72-20BABE911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91" y="1916832"/>
            <a:ext cx="8229600" cy="186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27CCF1E-3D9D-4374-A9CA-F50F739E4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080" y="1853721"/>
            <a:ext cx="8273056" cy="167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944132-9825-49C3-BDA9-6C6581027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28800"/>
            <a:ext cx="8210800" cy="470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4019</TotalTime>
  <Words>1030</Words>
  <Application>Microsoft Office PowerPoint</Application>
  <PresentationFormat>Presentación en pantalla (4:3)</PresentationFormat>
  <Paragraphs>79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NOVIEMBRE DE 2019 PARTIDA 02: CONGRESO NACIONAL</vt:lpstr>
      <vt:lpstr>EJECUCIÓN ACUMULADA DE GASTOS A NOVIEMBRE DE 2019 PARTIDA 02 CONGRESO NACIONAL</vt:lpstr>
      <vt:lpstr>EJECUCIÓN ACUMULADA DE GASTOS A NOVIEMBRE DE 2019 PARTIDA 02 CONGRESO NACIONAL</vt:lpstr>
      <vt:lpstr>DISTRIBUCIÓN POR SUBTÍTULO DE GASTO Y CÁPITULO  PARTIDA 02 CONGRESO NACIONAL</vt:lpstr>
      <vt:lpstr>COMPORTAMIENTO DE LA EJECUCIÓN ACUMULADA DE GASTOS A NOVIEMBRE DE 2019 PARTIDA 02 CONGRESO NACIONAL</vt:lpstr>
      <vt:lpstr>COMPORTAMIENTO DE LA EJECUCIÓN ACUMULADA DE GASTOS A NOVIEMBRE DE 2019 PARTIDA 02 CONGRESO NACIONAL</vt:lpstr>
      <vt:lpstr>EJECUCIÓN ACUMULADA DE GASTOS A NOVIEMBRE DE 2019 PARTIDA 02 CONGRESO NACIONAL</vt:lpstr>
      <vt:lpstr>EJECUCIÓN ACUMULADA DE GASTOS A NOVIEMBRE DE 2019 PARTIDA 02 RESUMEN POR CAPÍTULOS</vt:lpstr>
      <vt:lpstr>EJECUCIÓN ACUMULADA DE GASTOS A NOVIEMBRE DE 2019 PARTIDA 02. CAPÍTULO 01. PROGRAMA 01: SENADO</vt:lpstr>
      <vt:lpstr>EJECUCIÓN ACUMULADA DE GASTOS A NOVIEMBRE DE 2019 PARTIDA 02. CAPÍTULO 02. PROGRAMA 01: CAMARA DE DIPUTADOS</vt:lpstr>
      <vt:lpstr>EJECUCIÓN ACUMULADA DE GASTOS A NOVIEMBRE DE 2019 PARTIDA 02. CAPÍTULO 03. PROGRAMA 01: BIBLIOTECA DEL CONGRESO NACIONAL</vt:lpstr>
      <vt:lpstr>EJECUCIÓN ACUMULADA DE GASTOS A NOVIEMBRE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254</cp:revision>
  <cp:lastPrinted>2019-11-05T12:34:56Z</cp:lastPrinted>
  <dcterms:created xsi:type="dcterms:W3CDTF">2016-06-23T13:38:47Z</dcterms:created>
  <dcterms:modified xsi:type="dcterms:W3CDTF">2020-01-07T12:59:51Z</dcterms:modified>
</cp:coreProperties>
</file>