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55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48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4020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928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48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14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47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59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86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66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71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0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417F-D2AE-4862-8E24-7A0561D7C7E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932AA-0E3D-45F3-B396-272B7E2CF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71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68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=""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988840"/>
            <a:ext cx="558157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94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886276" cy="349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3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1941513"/>
            <a:ext cx="5980989" cy="350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8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92896"/>
            <a:ext cx="88392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68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9"/>
            <a:ext cx="8959531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906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Presentación en pantalla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EJECUCIÓN ACUMULADA DE GASTOS PRESUPUESTARIOS AL MES DE NOVIEMBRE DE 2019 PARTIDA 01: PRESIDENCIA DE LA REPÚBLICA</vt:lpstr>
      <vt:lpstr>EJECUCIÓN DE GASTOS A NOVIEMBRE DE 2019  PARTIDA 01 PRESIDENCIA DE LA REPÚBLICA</vt:lpstr>
      <vt:lpstr>EJECUCIÓN DE GASTOS A NOVIEMBRE DE 2019  PARTIDA 01 PRESIDENCIA DE LA REPÚBLICA</vt:lpstr>
      <vt:lpstr>EJECUCIÓN DE GASTOS A NOVIEMBRE DE 2019  PARTIDA 01 PRESIDENCIA DE LA REPÚBLICA</vt:lpstr>
      <vt:lpstr>EJECUCIÓN ACUMULADA DE GASTOS A NOVIEMBRE DE 2019  PARTIDA 01 PRESIDENCIA DE LA REPÚBLICA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2020-01-02T12:29:41Z</dcterms:created>
  <dcterms:modified xsi:type="dcterms:W3CDTF">2020-01-02T12:37:06Z</dcterms:modified>
</cp:coreProperties>
</file>