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417F-D2AE-4862-8E24-7A0561D7C7E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32AA-0E3D-45F3-B396-272B7E2CF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255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417F-D2AE-4862-8E24-7A0561D7C7E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32AA-0E3D-45F3-B396-272B7E2CF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248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417F-D2AE-4862-8E24-7A0561D7C7E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32AA-0E3D-45F3-B396-272B7E2CF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4020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9284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417F-D2AE-4862-8E24-7A0561D7C7E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32AA-0E3D-45F3-B396-272B7E2CF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748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417F-D2AE-4862-8E24-7A0561D7C7E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32AA-0E3D-45F3-B396-272B7E2CF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614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417F-D2AE-4862-8E24-7A0561D7C7E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32AA-0E3D-45F3-B396-272B7E2CF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147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417F-D2AE-4862-8E24-7A0561D7C7E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32AA-0E3D-45F3-B396-272B7E2CF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759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417F-D2AE-4862-8E24-7A0561D7C7E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32AA-0E3D-45F3-B396-272B7E2CF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486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417F-D2AE-4862-8E24-7A0561D7C7E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32AA-0E3D-45F3-B396-272B7E2CF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667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417F-D2AE-4862-8E24-7A0561D7C7E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32AA-0E3D-45F3-B396-272B7E2CF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271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417F-D2AE-4862-8E24-7A0561D7C7E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32AA-0E3D-45F3-B396-272B7E2CF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40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A417F-D2AE-4862-8E24-7A0561D7C7E2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932AA-0E3D-45F3-B396-272B7E2CF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871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68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/>
          </a:p>
        </p:txBody>
      </p:sp>
      <p:pic>
        <p:nvPicPr>
          <p:cNvPr id="7" name="Marcador de contenido 5">
            <a:extLst>
              <a:ext uri="{FF2B5EF4-FFF2-40B4-BE49-F238E27FC236}">
                <a16:creationId xmlns="" xmlns:a16="http://schemas.microsoft.com/office/drawing/2014/main" id="{C5099AAE-6349-4F2B-BD97-D2489BE0A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1988840"/>
            <a:ext cx="558157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947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056FAD5-8038-4305-8AE2-D85751F40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886276" cy="349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3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1941513"/>
            <a:ext cx="5980989" cy="350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8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08518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92896"/>
            <a:ext cx="88392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680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9"/>
            <a:ext cx="8959531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8906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89</Words>
  <Application>Microsoft Office PowerPoint</Application>
  <PresentationFormat>Presentación en pantalla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EJECUCIÓN ACUMULADA DE GASTOS PRESUPUESTARIOS AL MES DE NOVIEMBRE DE 2019 PARTIDA 01: PRESIDENCIA DE LA REPÚBLICA</vt:lpstr>
      <vt:lpstr>EJECUCIÓN DE GASTOS A NOVIEMBRE DE 2019  PARTIDA 01 PRESIDENCIA DE LA REPÚBLICA</vt:lpstr>
      <vt:lpstr>EJECUCIÓN DE GASTOS A NOVIEMBRE DE 2019  PARTIDA 01 PRESIDENCIA DE LA REPÚBLICA</vt:lpstr>
      <vt:lpstr>EJECUCIÓN DE GASTOS A NOVIEMBRE DE 2019  PARTIDA 01 PRESIDENCIA DE LA REPÚBLICA</vt:lpstr>
      <vt:lpstr>EJECUCIÓN ACUMULADA DE GASTOS A NOVIEMBRE DE 2019  PARTIDA 01 PRESIDENCIA DE LA REPÚBLICA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2020-01-02T12:29:41Z</dcterms:created>
  <dcterms:modified xsi:type="dcterms:W3CDTF">2020-01-02T12:37:06Z</dcterms:modified>
</cp:coreProperties>
</file>