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8" r:id="rId4"/>
    <p:sldId id="308" r:id="rId5"/>
    <p:sldId id="264" r:id="rId6"/>
    <p:sldId id="263" r:id="rId7"/>
    <p:sldId id="265" r:id="rId8"/>
    <p:sldId id="267" r:id="rId9"/>
    <p:sldId id="301" r:id="rId10"/>
    <p:sldId id="302" r:id="rId11"/>
    <p:sldId id="303" r:id="rId12"/>
    <p:sldId id="268" r:id="rId13"/>
    <p:sldId id="310" r:id="rId14"/>
    <p:sldId id="311" r:id="rId15"/>
    <p:sldId id="309" r:id="rId16"/>
    <p:sldId id="306" r:id="rId17"/>
    <p:sldId id="312" r:id="rId18"/>
    <p:sldId id="307" r:id="rId19"/>
    <p:sldId id="271" r:id="rId20"/>
    <p:sldId id="273" r:id="rId21"/>
    <p:sldId id="274" r:id="rId22"/>
    <p:sldId id="276" r:id="rId23"/>
    <p:sldId id="275" r:id="rId2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625A1D-91B3-4F67-BDFF-A9D4347EE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52872"/>
              </p:ext>
            </p:extLst>
          </p:nvPr>
        </p:nvGraphicFramePr>
        <p:xfrm>
          <a:off x="628649" y="1916832"/>
          <a:ext cx="7886701" cy="3384371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59890836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36095455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768681076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65388262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16499775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99688450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748830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2000286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377263300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692631581"/>
                    </a:ext>
                  </a:extLst>
                </a:gridCol>
              </a:tblGrid>
              <a:tr h="1343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584502"/>
                  </a:ext>
                </a:extLst>
              </a:tr>
              <a:tr h="393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628562"/>
                  </a:ext>
                </a:extLst>
              </a:tr>
              <a:tr h="168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5.651.761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1.618.242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11112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389613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223844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405832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14528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908932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715966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08613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769366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3017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5595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421154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4.626.638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5.026.638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1.599.340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078025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1.199.340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47995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7904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11968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563533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54458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224176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609709"/>
                  </a:ext>
                </a:extLst>
              </a:tr>
              <a:tr h="134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182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DD7C8B-3F88-44FB-A5BD-3D4FED2CC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04634"/>
              </p:ext>
            </p:extLst>
          </p:nvPr>
        </p:nvGraphicFramePr>
        <p:xfrm>
          <a:off x="744226" y="1772816"/>
          <a:ext cx="7655547" cy="4620932"/>
        </p:xfrm>
        <a:graphic>
          <a:graphicData uri="http://schemas.openxmlformats.org/drawingml/2006/table">
            <a:tbl>
              <a:tblPr/>
              <a:tblGrid>
                <a:gridCol w="250345">
                  <a:extLst>
                    <a:ext uri="{9D8B030D-6E8A-4147-A177-3AD203B41FA5}">
                      <a16:colId xmlns:a16="http://schemas.microsoft.com/office/drawing/2014/main" val="1169130687"/>
                    </a:ext>
                  </a:extLst>
                </a:gridCol>
                <a:gridCol w="250345">
                  <a:extLst>
                    <a:ext uri="{9D8B030D-6E8A-4147-A177-3AD203B41FA5}">
                      <a16:colId xmlns:a16="http://schemas.microsoft.com/office/drawing/2014/main" val="1742954318"/>
                    </a:ext>
                  </a:extLst>
                </a:gridCol>
                <a:gridCol w="250345">
                  <a:extLst>
                    <a:ext uri="{9D8B030D-6E8A-4147-A177-3AD203B41FA5}">
                      <a16:colId xmlns:a16="http://schemas.microsoft.com/office/drawing/2014/main" val="118366123"/>
                    </a:ext>
                  </a:extLst>
                </a:gridCol>
                <a:gridCol w="2823891">
                  <a:extLst>
                    <a:ext uri="{9D8B030D-6E8A-4147-A177-3AD203B41FA5}">
                      <a16:colId xmlns:a16="http://schemas.microsoft.com/office/drawing/2014/main" val="198082214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2030128311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2080763448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4260101121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3459192781"/>
                    </a:ext>
                  </a:extLst>
                </a:gridCol>
                <a:gridCol w="713483">
                  <a:extLst>
                    <a:ext uri="{9D8B030D-6E8A-4147-A177-3AD203B41FA5}">
                      <a16:colId xmlns:a16="http://schemas.microsoft.com/office/drawing/2014/main" val="2206337958"/>
                    </a:ext>
                  </a:extLst>
                </a:gridCol>
                <a:gridCol w="683442">
                  <a:extLst>
                    <a:ext uri="{9D8B030D-6E8A-4147-A177-3AD203B41FA5}">
                      <a16:colId xmlns:a16="http://schemas.microsoft.com/office/drawing/2014/main" val="1812558988"/>
                    </a:ext>
                  </a:extLst>
                </a:gridCol>
              </a:tblGrid>
              <a:tr h="121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15" marR="7515" marT="75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15" marR="7515" marT="75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61880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912813"/>
                  </a:ext>
                </a:extLst>
              </a:tr>
              <a:tr h="1597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1.313.670.869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05312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72.757.356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7283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148.655.058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148.655.058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28.016.625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79226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25.346.214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38067"/>
                  </a:ext>
                </a:extLst>
              </a:tr>
              <a:tr h="174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1.775.694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39331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491685"/>
                  </a:ext>
                </a:extLst>
              </a:tr>
              <a:tr h="159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08976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1367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207.520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207.520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207.520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80865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196.985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37611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04771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42.087.945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42.087.945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16.126.506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1508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8.578.658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5419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602.141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02149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8351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1.533.719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1.533.719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32325"/>
                  </a:ext>
                </a:extLst>
              </a:tr>
              <a:tr h="12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57.008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52256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83.440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1740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80.832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40376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69225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331.597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25424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Tamaño.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1.930.999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87727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20.684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91933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5630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300.293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4417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320.180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40059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170.935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15238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1.914.910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8557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51092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1.449.993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1.449.993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707.849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7512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21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ED4195-828B-4E89-BD55-B1A0BB0E6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088937"/>
              </p:ext>
            </p:extLst>
          </p:nvPr>
        </p:nvGraphicFramePr>
        <p:xfrm>
          <a:off x="674666" y="1523601"/>
          <a:ext cx="7704857" cy="4859255"/>
        </p:xfrm>
        <a:graphic>
          <a:graphicData uri="http://schemas.openxmlformats.org/drawingml/2006/table">
            <a:tbl>
              <a:tblPr/>
              <a:tblGrid>
                <a:gridCol w="251956">
                  <a:extLst>
                    <a:ext uri="{9D8B030D-6E8A-4147-A177-3AD203B41FA5}">
                      <a16:colId xmlns:a16="http://schemas.microsoft.com/office/drawing/2014/main" val="2129642048"/>
                    </a:ext>
                  </a:extLst>
                </a:gridCol>
                <a:gridCol w="251956">
                  <a:extLst>
                    <a:ext uri="{9D8B030D-6E8A-4147-A177-3AD203B41FA5}">
                      <a16:colId xmlns:a16="http://schemas.microsoft.com/office/drawing/2014/main" val="2856184218"/>
                    </a:ext>
                  </a:extLst>
                </a:gridCol>
                <a:gridCol w="251956">
                  <a:extLst>
                    <a:ext uri="{9D8B030D-6E8A-4147-A177-3AD203B41FA5}">
                      <a16:colId xmlns:a16="http://schemas.microsoft.com/office/drawing/2014/main" val="1553157469"/>
                    </a:ext>
                  </a:extLst>
                </a:gridCol>
                <a:gridCol w="2842079">
                  <a:extLst>
                    <a:ext uri="{9D8B030D-6E8A-4147-A177-3AD203B41FA5}">
                      <a16:colId xmlns:a16="http://schemas.microsoft.com/office/drawing/2014/main" val="918296548"/>
                    </a:ext>
                  </a:extLst>
                </a:gridCol>
                <a:gridCol w="675247">
                  <a:extLst>
                    <a:ext uri="{9D8B030D-6E8A-4147-A177-3AD203B41FA5}">
                      <a16:colId xmlns:a16="http://schemas.microsoft.com/office/drawing/2014/main" val="2570307534"/>
                    </a:ext>
                  </a:extLst>
                </a:gridCol>
                <a:gridCol w="675247">
                  <a:extLst>
                    <a:ext uri="{9D8B030D-6E8A-4147-A177-3AD203B41FA5}">
                      <a16:colId xmlns:a16="http://schemas.microsoft.com/office/drawing/2014/main" val="307663689"/>
                    </a:ext>
                  </a:extLst>
                </a:gridCol>
                <a:gridCol w="675247">
                  <a:extLst>
                    <a:ext uri="{9D8B030D-6E8A-4147-A177-3AD203B41FA5}">
                      <a16:colId xmlns:a16="http://schemas.microsoft.com/office/drawing/2014/main" val="3267047496"/>
                    </a:ext>
                  </a:extLst>
                </a:gridCol>
                <a:gridCol w="675247">
                  <a:extLst>
                    <a:ext uri="{9D8B030D-6E8A-4147-A177-3AD203B41FA5}">
                      <a16:colId xmlns:a16="http://schemas.microsoft.com/office/drawing/2014/main" val="831158628"/>
                    </a:ext>
                  </a:extLst>
                </a:gridCol>
                <a:gridCol w="718079">
                  <a:extLst>
                    <a:ext uri="{9D8B030D-6E8A-4147-A177-3AD203B41FA5}">
                      <a16:colId xmlns:a16="http://schemas.microsoft.com/office/drawing/2014/main" val="2340729716"/>
                    </a:ext>
                  </a:extLst>
                </a:gridCol>
                <a:gridCol w="687843">
                  <a:extLst>
                    <a:ext uri="{9D8B030D-6E8A-4147-A177-3AD203B41FA5}">
                      <a16:colId xmlns:a16="http://schemas.microsoft.com/office/drawing/2014/main" val="1677765493"/>
                    </a:ext>
                  </a:extLst>
                </a:gridCol>
              </a:tblGrid>
              <a:tr h="114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190870"/>
                  </a:ext>
                </a:extLst>
              </a:tr>
              <a:tr h="34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40275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23.091.370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2204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5.190.950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37294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16.843.671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060899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8378"/>
                  </a:ext>
                </a:extLst>
              </a:tr>
              <a:tr h="128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575281"/>
                  </a:ext>
                </a:extLst>
              </a:tr>
              <a:tr h="5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47784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63904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356.883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27313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98286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5.000.120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62082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2.151.501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4245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683.116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03710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76.645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987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114615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39.179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38152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5488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052809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0562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18.607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372975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23.216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72497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51.682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93021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214.973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4769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144,8%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144,8%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121906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7296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28.599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527841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23.764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38075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31.269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54842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366.768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55447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816279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64.385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07438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604380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877.770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403614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82.903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662515"/>
                  </a:ext>
                </a:extLst>
              </a:tr>
              <a:tr h="11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33" marR="7133" marT="7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94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23CBFB-1F69-4B45-A3BB-1C0A79E1A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74297"/>
              </p:ext>
            </p:extLst>
          </p:nvPr>
        </p:nvGraphicFramePr>
        <p:xfrm>
          <a:off x="683568" y="1861659"/>
          <a:ext cx="7886701" cy="2446217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93911250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8092636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64249137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170041914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9855690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6253631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40811802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787992545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730101703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037539068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14488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0651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522.735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001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601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758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303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287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177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8969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792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1.240.913.513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872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502.765.244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693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56.185.162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561851620,0%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561851620,0%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2924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669.568.783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881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766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9452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622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5293BA-124A-4BC6-8389-1C611D3FB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974836"/>
              </p:ext>
            </p:extLst>
          </p:nvPr>
        </p:nvGraphicFramePr>
        <p:xfrm>
          <a:off x="467002" y="2015042"/>
          <a:ext cx="8210800" cy="1739377"/>
        </p:xfrm>
        <a:graphic>
          <a:graphicData uri="http://schemas.openxmlformats.org/drawingml/2006/table">
            <a:tbl>
              <a:tblPr/>
              <a:tblGrid>
                <a:gridCol w="268502">
                  <a:extLst>
                    <a:ext uri="{9D8B030D-6E8A-4147-A177-3AD203B41FA5}">
                      <a16:colId xmlns:a16="http://schemas.microsoft.com/office/drawing/2014/main" val="2065893543"/>
                    </a:ext>
                  </a:extLst>
                </a:gridCol>
                <a:gridCol w="268502">
                  <a:extLst>
                    <a:ext uri="{9D8B030D-6E8A-4147-A177-3AD203B41FA5}">
                      <a16:colId xmlns:a16="http://schemas.microsoft.com/office/drawing/2014/main" val="2777482158"/>
                    </a:ext>
                  </a:extLst>
                </a:gridCol>
                <a:gridCol w="268502">
                  <a:extLst>
                    <a:ext uri="{9D8B030D-6E8A-4147-A177-3AD203B41FA5}">
                      <a16:colId xmlns:a16="http://schemas.microsoft.com/office/drawing/2014/main" val="1560182126"/>
                    </a:ext>
                  </a:extLst>
                </a:gridCol>
                <a:gridCol w="3028707">
                  <a:extLst>
                    <a:ext uri="{9D8B030D-6E8A-4147-A177-3AD203B41FA5}">
                      <a16:colId xmlns:a16="http://schemas.microsoft.com/office/drawing/2014/main" val="3416057043"/>
                    </a:ext>
                  </a:extLst>
                </a:gridCol>
                <a:gridCol w="719586">
                  <a:extLst>
                    <a:ext uri="{9D8B030D-6E8A-4147-A177-3AD203B41FA5}">
                      <a16:colId xmlns:a16="http://schemas.microsoft.com/office/drawing/2014/main" val="3036335879"/>
                    </a:ext>
                  </a:extLst>
                </a:gridCol>
                <a:gridCol w="719586">
                  <a:extLst>
                    <a:ext uri="{9D8B030D-6E8A-4147-A177-3AD203B41FA5}">
                      <a16:colId xmlns:a16="http://schemas.microsoft.com/office/drawing/2014/main" val="873654182"/>
                    </a:ext>
                  </a:extLst>
                </a:gridCol>
                <a:gridCol w="719586">
                  <a:extLst>
                    <a:ext uri="{9D8B030D-6E8A-4147-A177-3AD203B41FA5}">
                      <a16:colId xmlns:a16="http://schemas.microsoft.com/office/drawing/2014/main" val="829793032"/>
                    </a:ext>
                  </a:extLst>
                </a:gridCol>
                <a:gridCol w="719586">
                  <a:extLst>
                    <a:ext uri="{9D8B030D-6E8A-4147-A177-3AD203B41FA5}">
                      <a16:colId xmlns:a16="http://schemas.microsoft.com/office/drawing/2014/main" val="1194734813"/>
                    </a:ext>
                  </a:extLst>
                </a:gridCol>
                <a:gridCol w="765231">
                  <a:extLst>
                    <a:ext uri="{9D8B030D-6E8A-4147-A177-3AD203B41FA5}">
                      <a16:colId xmlns:a16="http://schemas.microsoft.com/office/drawing/2014/main" val="3117861290"/>
                    </a:ext>
                  </a:extLst>
                </a:gridCol>
                <a:gridCol w="733012">
                  <a:extLst>
                    <a:ext uri="{9D8B030D-6E8A-4147-A177-3AD203B41FA5}">
                      <a16:colId xmlns:a16="http://schemas.microsoft.com/office/drawing/2014/main" val="298345709"/>
                    </a:ext>
                  </a:extLst>
                </a:gridCol>
              </a:tblGrid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386551"/>
                  </a:ext>
                </a:extLst>
              </a:tr>
              <a:tr h="426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801642"/>
                  </a:ext>
                </a:extLst>
              </a:tr>
              <a:tr h="182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208.668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140143"/>
                  </a:ext>
                </a:extLst>
              </a:tr>
              <a:tr h="1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208.668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50471"/>
                  </a:ext>
                </a:extLst>
              </a:tr>
              <a:tr h="1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86747"/>
                  </a:ext>
                </a:extLst>
              </a:tr>
              <a:tr h="1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09174"/>
                  </a:ext>
                </a:extLst>
              </a:tr>
              <a:tr h="156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630945"/>
                  </a:ext>
                </a:extLst>
              </a:tr>
              <a:tr h="1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363243"/>
                  </a:ext>
                </a:extLst>
              </a:tr>
              <a:tr h="1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910971"/>
                  </a:ext>
                </a:extLst>
              </a:tr>
              <a:tr h="1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543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17935D-E8FC-421F-B0D8-420241395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777690"/>
              </p:ext>
            </p:extLst>
          </p:nvPr>
        </p:nvGraphicFramePr>
        <p:xfrm>
          <a:off x="628651" y="2032426"/>
          <a:ext cx="7886698" cy="2957840"/>
        </p:xfrm>
        <a:graphic>
          <a:graphicData uri="http://schemas.openxmlformats.org/drawingml/2006/table">
            <a:tbl>
              <a:tblPr/>
              <a:tblGrid>
                <a:gridCol w="305884">
                  <a:extLst>
                    <a:ext uri="{9D8B030D-6E8A-4147-A177-3AD203B41FA5}">
                      <a16:colId xmlns:a16="http://schemas.microsoft.com/office/drawing/2014/main" val="3524795626"/>
                    </a:ext>
                  </a:extLst>
                </a:gridCol>
                <a:gridCol w="254903">
                  <a:extLst>
                    <a:ext uri="{9D8B030D-6E8A-4147-A177-3AD203B41FA5}">
                      <a16:colId xmlns:a16="http://schemas.microsoft.com/office/drawing/2014/main" val="197030505"/>
                    </a:ext>
                  </a:extLst>
                </a:gridCol>
                <a:gridCol w="254903">
                  <a:extLst>
                    <a:ext uri="{9D8B030D-6E8A-4147-A177-3AD203B41FA5}">
                      <a16:colId xmlns:a16="http://schemas.microsoft.com/office/drawing/2014/main" val="704462389"/>
                    </a:ext>
                  </a:extLst>
                </a:gridCol>
                <a:gridCol w="2916090">
                  <a:extLst>
                    <a:ext uri="{9D8B030D-6E8A-4147-A177-3AD203B41FA5}">
                      <a16:colId xmlns:a16="http://schemas.microsoft.com/office/drawing/2014/main" val="2015113157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776719545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3040478885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1347955979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173469902"/>
                    </a:ext>
                  </a:extLst>
                </a:gridCol>
                <a:gridCol w="726473">
                  <a:extLst>
                    <a:ext uri="{9D8B030D-6E8A-4147-A177-3AD203B41FA5}">
                      <a16:colId xmlns:a16="http://schemas.microsoft.com/office/drawing/2014/main" val="941581667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1867224586"/>
                    </a:ext>
                  </a:extLst>
                </a:gridCol>
              </a:tblGrid>
              <a:tr h="181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721250"/>
                  </a:ext>
                </a:extLst>
              </a:tr>
              <a:tr h="55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781504"/>
                  </a:ext>
                </a:extLst>
              </a:tr>
              <a:tr h="190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37.732.213.265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120.256.988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14.139.554.626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06379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37.732.213.265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120.256.988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14.139.554.626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732932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6.132.625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812663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124.508.491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124.541.570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52.525.017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410510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579.186.088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579.186.088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213.257.058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76091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31.172.548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404839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2.803.847.904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2.783.594.545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-20.253.359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1.003.788.984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706923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110.270.248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110.270.248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36.951.236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94480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380.705.414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380.641.526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-63.888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106.930.335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24222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415.961.517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415.961.517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190.245.339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427542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10.749.250.495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10.767.566.405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18.315.910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3.797.207.709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449438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1.122.884.486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1.127.115.080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4.230.594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421.596.344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16555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1.192.999.083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1.193.955.502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956.419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496.355.406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08597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1.974.115.195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1.970.212.979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-3.902.216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434.806.290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120923"/>
                  </a:ext>
                </a:extLst>
              </a:tr>
              <a:tr h="14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464.803.584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469.317.553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4.513.969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160.275.068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60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74AA4D-6C7F-4586-A98F-93EEDE8C5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501413"/>
              </p:ext>
            </p:extLst>
          </p:nvPr>
        </p:nvGraphicFramePr>
        <p:xfrm>
          <a:off x="628650" y="1925696"/>
          <a:ext cx="7886699" cy="2943461"/>
        </p:xfrm>
        <a:graphic>
          <a:graphicData uri="http://schemas.openxmlformats.org/drawingml/2006/table">
            <a:tbl>
              <a:tblPr/>
              <a:tblGrid>
                <a:gridCol w="305884">
                  <a:extLst>
                    <a:ext uri="{9D8B030D-6E8A-4147-A177-3AD203B41FA5}">
                      <a16:colId xmlns:a16="http://schemas.microsoft.com/office/drawing/2014/main" val="1139169660"/>
                    </a:ext>
                  </a:extLst>
                </a:gridCol>
                <a:gridCol w="254903">
                  <a:extLst>
                    <a:ext uri="{9D8B030D-6E8A-4147-A177-3AD203B41FA5}">
                      <a16:colId xmlns:a16="http://schemas.microsoft.com/office/drawing/2014/main" val="878747174"/>
                    </a:ext>
                  </a:extLst>
                </a:gridCol>
                <a:gridCol w="254903">
                  <a:extLst>
                    <a:ext uri="{9D8B030D-6E8A-4147-A177-3AD203B41FA5}">
                      <a16:colId xmlns:a16="http://schemas.microsoft.com/office/drawing/2014/main" val="4116536391"/>
                    </a:ext>
                  </a:extLst>
                </a:gridCol>
                <a:gridCol w="2916090">
                  <a:extLst>
                    <a:ext uri="{9D8B030D-6E8A-4147-A177-3AD203B41FA5}">
                      <a16:colId xmlns:a16="http://schemas.microsoft.com/office/drawing/2014/main" val="3838093700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546503552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756091145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2559829638"/>
                    </a:ext>
                  </a:extLst>
                </a:gridCol>
                <a:gridCol w="683140">
                  <a:extLst>
                    <a:ext uri="{9D8B030D-6E8A-4147-A177-3AD203B41FA5}">
                      <a16:colId xmlns:a16="http://schemas.microsoft.com/office/drawing/2014/main" val="198824753"/>
                    </a:ext>
                  </a:extLst>
                </a:gridCol>
                <a:gridCol w="726474">
                  <a:extLst>
                    <a:ext uri="{9D8B030D-6E8A-4147-A177-3AD203B41FA5}">
                      <a16:colId xmlns:a16="http://schemas.microsoft.com/office/drawing/2014/main" val="878721960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3800808543"/>
                    </a:ext>
                  </a:extLst>
                </a:gridCol>
              </a:tblGrid>
              <a:tr h="167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32317"/>
                  </a:ext>
                </a:extLst>
              </a:tr>
              <a:tr h="501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342369"/>
                  </a:ext>
                </a:extLst>
              </a:tr>
              <a:tr h="142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2.735.789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067866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6.667.309.530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6.703.338.969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36.029.439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2.963.988.295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325895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5.924.750.193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5.974.178.467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49.428.274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2.422.312.540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228922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46.838.284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46.838.284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14.904.041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3236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2.478.162.397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2.478.735.311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904.779.712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49804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1.048.894.139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1.048.894.139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302.231.637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63132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28.560.730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28.789.656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8.553.716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01249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634.587.738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641.309.353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6.721.615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295.404.080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25670"/>
                  </a:ext>
                </a:extLst>
              </a:tr>
              <a:tr h="259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12.758.811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13.418.013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659.202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2.669.416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668646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81.943.237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12668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120.512.146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120.512.146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28.523.521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8318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57.252.828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79.929.176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22.676.348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19.073.271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041426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112.290.681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112.290.681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29.523.396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44788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55.853.596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55.853.596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30.679.907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53449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5.319.975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341354"/>
                  </a:ext>
                </a:extLst>
              </a:tr>
              <a:tr h="13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186.672.375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186.782.137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75.668.134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0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AF2F70-47F7-4AC7-BD5E-8B22913A3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70915"/>
              </p:ext>
            </p:extLst>
          </p:nvPr>
        </p:nvGraphicFramePr>
        <p:xfrm>
          <a:off x="491659" y="1721480"/>
          <a:ext cx="8160681" cy="2375603"/>
        </p:xfrm>
        <a:graphic>
          <a:graphicData uri="http://schemas.openxmlformats.org/drawingml/2006/table">
            <a:tbl>
              <a:tblPr/>
              <a:tblGrid>
                <a:gridCol w="266863">
                  <a:extLst>
                    <a:ext uri="{9D8B030D-6E8A-4147-A177-3AD203B41FA5}">
                      <a16:colId xmlns:a16="http://schemas.microsoft.com/office/drawing/2014/main" val="1316670075"/>
                    </a:ext>
                  </a:extLst>
                </a:gridCol>
                <a:gridCol w="266863">
                  <a:extLst>
                    <a:ext uri="{9D8B030D-6E8A-4147-A177-3AD203B41FA5}">
                      <a16:colId xmlns:a16="http://schemas.microsoft.com/office/drawing/2014/main" val="1542675630"/>
                    </a:ext>
                  </a:extLst>
                </a:gridCol>
                <a:gridCol w="266863">
                  <a:extLst>
                    <a:ext uri="{9D8B030D-6E8A-4147-A177-3AD203B41FA5}">
                      <a16:colId xmlns:a16="http://schemas.microsoft.com/office/drawing/2014/main" val="374405621"/>
                    </a:ext>
                  </a:extLst>
                </a:gridCol>
                <a:gridCol w="3010219">
                  <a:extLst>
                    <a:ext uri="{9D8B030D-6E8A-4147-A177-3AD203B41FA5}">
                      <a16:colId xmlns:a16="http://schemas.microsoft.com/office/drawing/2014/main" val="2089069863"/>
                    </a:ext>
                  </a:extLst>
                </a:gridCol>
                <a:gridCol w="715194">
                  <a:extLst>
                    <a:ext uri="{9D8B030D-6E8A-4147-A177-3AD203B41FA5}">
                      <a16:colId xmlns:a16="http://schemas.microsoft.com/office/drawing/2014/main" val="146733448"/>
                    </a:ext>
                  </a:extLst>
                </a:gridCol>
                <a:gridCol w="715194">
                  <a:extLst>
                    <a:ext uri="{9D8B030D-6E8A-4147-A177-3AD203B41FA5}">
                      <a16:colId xmlns:a16="http://schemas.microsoft.com/office/drawing/2014/main" val="710511361"/>
                    </a:ext>
                  </a:extLst>
                </a:gridCol>
                <a:gridCol w="715194">
                  <a:extLst>
                    <a:ext uri="{9D8B030D-6E8A-4147-A177-3AD203B41FA5}">
                      <a16:colId xmlns:a16="http://schemas.microsoft.com/office/drawing/2014/main" val="1796988682"/>
                    </a:ext>
                  </a:extLst>
                </a:gridCol>
                <a:gridCol w="715194">
                  <a:extLst>
                    <a:ext uri="{9D8B030D-6E8A-4147-A177-3AD203B41FA5}">
                      <a16:colId xmlns:a16="http://schemas.microsoft.com/office/drawing/2014/main" val="3824431498"/>
                    </a:ext>
                  </a:extLst>
                </a:gridCol>
                <a:gridCol w="760560">
                  <a:extLst>
                    <a:ext uri="{9D8B030D-6E8A-4147-A177-3AD203B41FA5}">
                      <a16:colId xmlns:a16="http://schemas.microsoft.com/office/drawing/2014/main" val="220886297"/>
                    </a:ext>
                  </a:extLst>
                </a:gridCol>
                <a:gridCol w="728537">
                  <a:extLst>
                    <a:ext uri="{9D8B030D-6E8A-4147-A177-3AD203B41FA5}">
                      <a16:colId xmlns:a16="http://schemas.microsoft.com/office/drawing/2014/main" val="2857475827"/>
                    </a:ext>
                  </a:extLst>
                </a:gridCol>
              </a:tblGrid>
              <a:tr h="162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240841"/>
                  </a:ext>
                </a:extLst>
              </a:tr>
              <a:tr h="426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308938"/>
                  </a:ext>
                </a:extLst>
              </a:tr>
              <a:tr h="182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17540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060892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188894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32380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06326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15000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211593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547756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44126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343042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64264"/>
                  </a:ext>
                </a:extLst>
              </a:tr>
              <a:tr h="14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51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144057-E2A8-4C45-927F-68B75453AB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80792"/>
              </p:ext>
            </p:extLst>
          </p:nvPr>
        </p:nvGraphicFramePr>
        <p:xfrm>
          <a:off x="523838" y="3933056"/>
          <a:ext cx="8088953" cy="1677848"/>
        </p:xfrm>
        <a:graphic>
          <a:graphicData uri="http://schemas.openxmlformats.org/drawingml/2006/table">
            <a:tbl>
              <a:tblPr/>
              <a:tblGrid>
                <a:gridCol w="266434">
                  <a:extLst>
                    <a:ext uri="{9D8B030D-6E8A-4147-A177-3AD203B41FA5}">
                      <a16:colId xmlns:a16="http://schemas.microsoft.com/office/drawing/2014/main" val="2230764388"/>
                    </a:ext>
                  </a:extLst>
                </a:gridCol>
                <a:gridCol w="266434">
                  <a:extLst>
                    <a:ext uri="{9D8B030D-6E8A-4147-A177-3AD203B41FA5}">
                      <a16:colId xmlns:a16="http://schemas.microsoft.com/office/drawing/2014/main" val="845725066"/>
                    </a:ext>
                  </a:extLst>
                </a:gridCol>
                <a:gridCol w="266434">
                  <a:extLst>
                    <a:ext uri="{9D8B030D-6E8A-4147-A177-3AD203B41FA5}">
                      <a16:colId xmlns:a16="http://schemas.microsoft.com/office/drawing/2014/main" val="488280583"/>
                    </a:ext>
                  </a:extLst>
                </a:gridCol>
                <a:gridCol w="3005381">
                  <a:extLst>
                    <a:ext uri="{9D8B030D-6E8A-4147-A177-3AD203B41FA5}">
                      <a16:colId xmlns:a16="http://schemas.microsoft.com/office/drawing/2014/main" val="1163071388"/>
                    </a:ext>
                  </a:extLst>
                </a:gridCol>
                <a:gridCol w="714045">
                  <a:extLst>
                    <a:ext uri="{9D8B030D-6E8A-4147-A177-3AD203B41FA5}">
                      <a16:colId xmlns:a16="http://schemas.microsoft.com/office/drawing/2014/main" val="1598493190"/>
                    </a:ext>
                  </a:extLst>
                </a:gridCol>
                <a:gridCol w="714045">
                  <a:extLst>
                    <a:ext uri="{9D8B030D-6E8A-4147-A177-3AD203B41FA5}">
                      <a16:colId xmlns:a16="http://schemas.microsoft.com/office/drawing/2014/main" val="3488706411"/>
                    </a:ext>
                  </a:extLst>
                </a:gridCol>
                <a:gridCol w="714045">
                  <a:extLst>
                    <a:ext uri="{9D8B030D-6E8A-4147-A177-3AD203B41FA5}">
                      <a16:colId xmlns:a16="http://schemas.microsoft.com/office/drawing/2014/main" val="1538956071"/>
                    </a:ext>
                  </a:extLst>
                </a:gridCol>
                <a:gridCol w="714045">
                  <a:extLst>
                    <a:ext uri="{9D8B030D-6E8A-4147-A177-3AD203B41FA5}">
                      <a16:colId xmlns:a16="http://schemas.microsoft.com/office/drawing/2014/main" val="389020910"/>
                    </a:ext>
                  </a:extLst>
                </a:gridCol>
                <a:gridCol w="714045">
                  <a:extLst>
                    <a:ext uri="{9D8B030D-6E8A-4147-A177-3AD203B41FA5}">
                      <a16:colId xmlns:a16="http://schemas.microsoft.com/office/drawing/2014/main" val="2725003373"/>
                    </a:ext>
                  </a:extLst>
                </a:gridCol>
                <a:gridCol w="714045">
                  <a:extLst>
                    <a:ext uri="{9D8B030D-6E8A-4147-A177-3AD203B41FA5}">
                      <a16:colId xmlns:a16="http://schemas.microsoft.com/office/drawing/2014/main" val="2208870428"/>
                    </a:ext>
                  </a:extLst>
                </a:gridCol>
              </a:tblGrid>
              <a:tr h="143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132897"/>
                  </a:ext>
                </a:extLst>
              </a:tr>
              <a:tr h="412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5954"/>
                  </a:ext>
                </a:extLst>
              </a:tr>
              <a:tr h="176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2.008.526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479821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44336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210100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541732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38676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2.006.117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05602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2.006.117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90989"/>
                  </a:ext>
                </a:extLst>
              </a:tr>
              <a:tr h="1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03615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CCF531-BD62-4395-B060-6663E7E61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414147"/>
              </p:ext>
            </p:extLst>
          </p:nvPr>
        </p:nvGraphicFramePr>
        <p:xfrm>
          <a:off x="2352164" y="1949400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25160742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79629361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0301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8.913,24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0425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-839,00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960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1.766,26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217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304,40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68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-32,48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000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10.112,42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A38750-FE34-4AD7-AC47-2DF593D6B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85481"/>
              </p:ext>
            </p:extLst>
          </p:nvPr>
        </p:nvGraphicFramePr>
        <p:xfrm>
          <a:off x="506590" y="3787800"/>
          <a:ext cx="8142411" cy="2191568"/>
        </p:xfrm>
        <a:graphic>
          <a:graphicData uri="http://schemas.openxmlformats.org/drawingml/2006/table">
            <a:tbl>
              <a:tblPr/>
              <a:tblGrid>
                <a:gridCol w="266266">
                  <a:extLst>
                    <a:ext uri="{9D8B030D-6E8A-4147-A177-3AD203B41FA5}">
                      <a16:colId xmlns:a16="http://schemas.microsoft.com/office/drawing/2014/main" val="4248062341"/>
                    </a:ext>
                  </a:extLst>
                </a:gridCol>
                <a:gridCol w="266266">
                  <a:extLst>
                    <a:ext uri="{9D8B030D-6E8A-4147-A177-3AD203B41FA5}">
                      <a16:colId xmlns:a16="http://schemas.microsoft.com/office/drawing/2014/main" val="4164605980"/>
                    </a:ext>
                  </a:extLst>
                </a:gridCol>
                <a:gridCol w="266266">
                  <a:extLst>
                    <a:ext uri="{9D8B030D-6E8A-4147-A177-3AD203B41FA5}">
                      <a16:colId xmlns:a16="http://schemas.microsoft.com/office/drawing/2014/main" val="474228324"/>
                    </a:ext>
                  </a:extLst>
                </a:gridCol>
                <a:gridCol w="3003481">
                  <a:extLst>
                    <a:ext uri="{9D8B030D-6E8A-4147-A177-3AD203B41FA5}">
                      <a16:colId xmlns:a16="http://schemas.microsoft.com/office/drawing/2014/main" val="962219161"/>
                    </a:ext>
                  </a:extLst>
                </a:gridCol>
                <a:gridCol w="713592">
                  <a:extLst>
                    <a:ext uri="{9D8B030D-6E8A-4147-A177-3AD203B41FA5}">
                      <a16:colId xmlns:a16="http://schemas.microsoft.com/office/drawing/2014/main" val="3777310016"/>
                    </a:ext>
                  </a:extLst>
                </a:gridCol>
                <a:gridCol w="713592">
                  <a:extLst>
                    <a:ext uri="{9D8B030D-6E8A-4147-A177-3AD203B41FA5}">
                      <a16:colId xmlns:a16="http://schemas.microsoft.com/office/drawing/2014/main" val="4004927637"/>
                    </a:ext>
                  </a:extLst>
                </a:gridCol>
                <a:gridCol w="713592">
                  <a:extLst>
                    <a:ext uri="{9D8B030D-6E8A-4147-A177-3AD203B41FA5}">
                      <a16:colId xmlns:a16="http://schemas.microsoft.com/office/drawing/2014/main" val="843078367"/>
                    </a:ext>
                  </a:extLst>
                </a:gridCol>
                <a:gridCol w="713592">
                  <a:extLst>
                    <a:ext uri="{9D8B030D-6E8A-4147-A177-3AD203B41FA5}">
                      <a16:colId xmlns:a16="http://schemas.microsoft.com/office/drawing/2014/main" val="3166362269"/>
                    </a:ext>
                  </a:extLst>
                </a:gridCol>
                <a:gridCol w="758858">
                  <a:extLst>
                    <a:ext uri="{9D8B030D-6E8A-4147-A177-3AD203B41FA5}">
                      <a16:colId xmlns:a16="http://schemas.microsoft.com/office/drawing/2014/main" val="606305724"/>
                    </a:ext>
                  </a:extLst>
                </a:gridCol>
                <a:gridCol w="726906">
                  <a:extLst>
                    <a:ext uri="{9D8B030D-6E8A-4147-A177-3AD203B41FA5}">
                      <a16:colId xmlns:a16="http://schemas.microsoft.com/office/drawing/2014/main" val="1828213605"/>
                    </a:ext>
                  </a:extLst>
                </a:gridCol>
              </a:tblGrid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248"/>
                  </a:ext>
                </a:extLst>
              </a:tr>
              <a:tr h="43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32420"/>
                  </a:ext>
                </a:extLst>
              </a:tr>
              <a:tr h="1863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310551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918535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912523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182753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66958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812790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90677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703142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761560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43014"/>
                  </a:ext>
                </a:extLst>
              </a:tr>
              <a:tr h="14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53652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0538E2F-83C5-4FBC-AD54-7EBD899AB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48292"/>
              </p:ext>
            </p:extLst>
          </p:nvPr>
        </p:nvGraphicFramePr>
        <p:xfrm>
          <a:off x="2355850" y="1843584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16308556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99084414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2733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5445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-11.394,4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0443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068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494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825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14.465,5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51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 mayo de 2019 de la Partida Tesoro Público, </a:t>
            </a:r>
            <a:r>
              <a:rPr lang="es-CL" sz="1400" b="1" dirty="0"/>
              <a:t>ascendió en moneda nacional a 46,1%</a:t>
            </a:r>
            <a:r>
              <a:rPr lang="es-CL" sz="1400" dirty="0"/>
              <a:t>.  Correspondiendo el 68,2% del gasto al subtítulo Aporte Fiscal Libre, que representa a su vez el 83,7% de la Partida.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en pesos consideró incrementos por $34.486 millones de pesos, mientras que en dólares se incrementó en $400 millones.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mayo alcanzó un 65%,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Subtítulos 30 “Adquisición de Activos Financieros” registró una erogación de 67,1%, mientras que el 34 “Servicio de la Deuda”, presentó una ejecución de 53,3%.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  <a:p>
            <a:pPr marL="715963" lvl="1" indent="-354013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$461.817 millones ejecutados a la fecha, representó una erogación de 38,8% del presupuesto vigente, donde las principales erogaciones correspondieron a transferencias por $202.072 millones para el “Fondo Único de Prestaciones Familiares y Subsidios de Cesantía”; $123.540 millones para el “Fondo Nacional de Subsidio Familiar”; $44.014 millones para el “Fondo Único de Prestaciones Familiares y Subsidios de Cesantía”; y, $26.202 millones para la “Bonificación a la Contratación de Mano de Obra Ley N°19.853”, que en conjunto representan el 85,7%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90B8E0-AC7C-450C-979F-C000BF727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281595"/>
              </p:ext>
            </p:extLst>
          </p:nvPr>
        </p:nvGraphicFramePr>
        <p:xfrm>
          <a:off x="515012" y="1910610"/>
          <a:ext cx="8133917" cy="1613613"/>
        </p:xfrm>
        <a:graphic>
          <a:graphicData uri="http://schemas.openxmlformats.org/drawingml/2006/table">
            <a:tbl>
              <a:tblPr/>
              <a:tblGrid>
                <a:gridCol w="265989">
                  <a:extLst>
                    <a:ext uri="{9D8B030D-6E8A-4147-A177-3AD203B41FA5}">
                      <a16:colId xmlns:a16="http://schemas.microsoft.com/office/drawing/2014/main" val="341736748"/>
                    </a:ext>
                  </a:extLst>
                </a:gridCol>
                <a:gridCol w="265989">
                  <a:extLst>
                    <a:ext uri="{9D8B030D-6E8A-4147-A177-3AD203B41FA5}">
                      <a16:colId xmlns:a16="http://schemas.microsoft.com/office/drawing/2014/main" val="3125804910"/>
                    </a:ext>
                  </a:extLst>
                </a:gridCol>
                <a:gridCol w="265989">
                  <a:extLst>
                    <a:ext uri="{9D8B030D-6E8A-4147-A177-3AD203B41FA5}">
                      <a16:colId xmlns:a16="http://schemas.microsoft.com/office/drawing/2014/main" val="3984809097"/>
                    </a:ext>
                  </a:extLst>
                </a:gridCol>
                <a:gridCol w="3000348">
                  <a:extLst>
                    <a:ext uri="{9D8B030D-6E8A-4147-A177-3AD203B41FA5}">
                      <a16:colId xmlns:a16="http://schemas.microsoft.com/office/drawing/2014/main" val="2464855954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3850619335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573926599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2855459809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3811708780"/>
                    </a:ext>
                  </a:extLst>
                </a:gridCol>
                <a:gridCol w="758066">
                  <a:extLst>
                    <a:ext uri="{9D8B030D-6E8A-4147-A177-3AD203B41FA5}">
                      <a16:colId xmlns:a16="http://schemas.microsoft.com/office/drawing/2014/main" val="3965191726"/>
                    </a:ext>
                  </a:extLst>
                </a:gridCol>
                <a:gridCol w="726148">
                  <a:extLst>
                    <a:ext uri="{9D8B030D-6E8A-4147-A177-3AD203B41FA5}">
                      <a16:colId xmlns:a16="http://schemas.microsoft.com/office/drawing/2014/main" val="1774344748"/>
                    </a:ext>
                  </a:extLst>
                </a:gridCol>
              </a:tblGrid>
              <a:tr h="149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400471"/>
                  </a:ext>
                </a:extLst>
              </a:tr>
              <a:tr h="432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30512"/>
                  </a:ext>
                </a:extLst>
              </a:tr>
              <a:tr h="1851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286.545.523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955151743,3%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955151743,3%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784511"/>
                  </a:ext>
                </a:extLst>
              </a:tr>
              <a:tr h="141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177.147.987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1771479870,0%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1771479870,0%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102959"/>
                  </a:ext>
                </a:extLst>
              </a:tr>
              <a:tr h="141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177.147.987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1771479870,0%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1771479870,0%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134804"/>
                  </a:ext>
                </a:extLst>
              </a:tr>
              <a:tr h="141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177.147.987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1771479870,0%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1771479870,0%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859393"/>
                  </a:ext>
                </a:extLst>
              </a:tr>
              <a:tr h="141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109.397.536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546987680,0%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546987680,0%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7973"/>
                  </a:ext>
                </a:extLst>
              </a:tr>
              <a:tr h="141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108.721.118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1087211180,0%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1087211180,0%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321"/>
                  </a:ext>
                </a:extLst>
              </a:tr>
              <a:tr h="141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676.418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6764180,0%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6764180,0%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6938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0C704B-34BE-4CB9-963B-0667709DB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00998"/>
              </p:ext>
            </p:extLst>
          </p:nvPr>
        </p:nvGraphicFramePr>
        <p:xfrm>
          <a:off x="515012" y="4509120"/>
          <a:ext cx="8133915" cy="1782737"/>
        </p:xfrm>
        <a:graphic>
          <a:graphicData uri="http://schemas.openxmlformats.org/drawingml/2006/table">
            <a:tbl>
              <a:tblPr/>
              <a:tblGrid>
                <a:gridCol w="287723">
                  <a:extLst>
                    <a:ext uri="{9D8B030D-6E8A-4147-A177-3AD203B41FA5}">
                      <a16:colId xmlns:a16="http://schemas.microsoft.com/office/drawing/2014/main" val="747032319"/>
                    </a:ext>
                  </a:extLst>
                </a:gridCol>
                <a:gridCol w="287723">
                  <a:extLst>
                    <a:ext uri="{9D8B030D-6E8A-4147-A177-3AD203B41FA5}">
                      <a16:colId xmlns:a16="http://schemas.microsoft.com/office/drawing/2014/main" val="3889327467"/>
                    </a:ext>
                  </a:extLst>
                </a:gridCol>
                <a:gridCol w="287723">
                  <a:extLst>
                    <a:ext uri="{9D8B030D-6E8A-4147-A177-3AD203B41FA5}">
                      <a16:colId xmlns:a16="http://schemas.microsoft.com/office/drawing/2014/main" val="1532207120"/>
                    </a:ext>
                  </a:extLst>
                </a:gridCol>
                <a:gridCol w="2580871">
                  <a:extLst>
                    <a:ext uri="{9D8B030D-6E8A-4147-A177-3AD203B41FA5}">
                      <a16:colId xmlns:a16="http://schemas.microsoft.com/office/drawing/2014/main" val="66519218"/>
                    </a:ext>
                  </a:extLst>
                </a:gridCol>
                <a:gridCol w="771096">
                  <a:extLst>
                    <a:ext uri="{9D8B030D-6E8A-4147-A177-3AD203B41FA5}">
                      <a16:colId xmlns:a16="http://schemas.microsoft.com/office/drawing/2014/main" val="2536204848"/>
                    </a:ext>
                  </a:extLst>
                </a:gridCol>
                <a:gridCol w="771096">
                  <a:extLst>
                    <a:ext uri="{9D8B030D-6E8A-4147-A177-3AD203B41FA5}">
                      <a16:colId xmlns:a16="http://schemas.microsoft.com/office/drawing/2014/main" val="1080655863"/>
                    </a:ext>
                  </a:extLst>
                </a:gridCol>
                <a:gridCol w="771096">
                  <a:extLst>
                    <a:ext uri="{9D8B030D-6E8A-4147-A177-3AD203B41FA5}">
                      <a16:colId xmlns:a16="http://schemas.microsoft.com/office/drawing/2014/main" val="3881136007"/>
                    </a:ext>
                  </a:extLst>
                </a:gridCol>
                <a:gridCol w="771096">
                  <a:extLst>
                    <a:ext uri="{9D8B030D-6E8A-4147-A177-3AD203B41FA5}">
                      <a16:colId xmlns:a16="http://schemas.microsoft.com/office/drawing/2014/main" val="1491522933"/>
                    </a:ext>
                  </a:extLst>
                </a:gridCol>
                <a:gridCol w="820009">
                  <a:extLst>
                    <a:ext uri="{9D8B030D-6E8A-4147-A177-3AD203B41FA5}">
                      <a16:colId xmlns:a16="http://schemas.microsoft.com/office/drawing/2014/main" val="2138625638"/>
                    </a:ext>
                  </a:extLst>
                </a:gridCol>
                <a:gridCol w="785482">
                  <a:extLst>
                    <a:ext uri="{9D8B030D-6E8A-4147-A177-3AD203B41FA5}">
                      <a16:colId xmlns:a16="http://schemas.microsoft.com/office/drawing/2014/main" val="1249060985"/>
                    </a:ext>
                  </a:extLst>
                </a:gridCol>
              </a:tblGrid>
              <a:tr h="1553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71015"/>
                  </a:ext>
                </a:extLst>
              </a:tr>
              <a:tr h="438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27187"/>
                  </a:ext>
                </a:extLst>
              </a:tr>
              <a:tr h="187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185.388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90379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794885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329294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696265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43628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185.388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499254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182.771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1369,4%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1369,4%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175611"/>
                  </a:ext>
                </a:extLst>
              </a:tr>
              <a:tr h="14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26170,0%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26170,0%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75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E77C73E-C47F-4237-9383-4EF77AF99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01618"/>
              </p:ext>
            </p:extLst>
          </p:nvPr>
        </p:nvGraphicFramePr>
        <p:xfrm>
          <a:off x="446017" y="1860419"/>
          <a:ext cx="8235947" cy="3944852"/>
        </p:xfrm>
        <a:graphic>
          <a:graphicData uri="http://schemas.openxmlformats.org/drawingml/2006/table">
            <a:tbl>
              <a:tblPr/>
              <a:tblGrid>
                <a:gridCol w="263467">
                  <a:extLst>
                    <a:ext uri="{9D8B030D-6E8A-4147-A177-3AD203B41FA5}">
                      <a16:colId xmlns:a16="http://schemas.microsoft.com/office/drawing/2014/main" val="2185502061"/>
                    </a:ext>
                  </a:extLst>
                </a:gridCol>
                <a:gridCol w="263467">
                  <a:extLst>
                    <a:ext uri="{9D8B030D-6E8A-4147-A177-3AD203B41FA5}">
                      <a16:colId xmlns:a16="http://schemas.microsoft.com/office/drawing/2014/main" val="2819015740"/>
                    </a:ext>
                  </a:extLst>
                </a:gridCol>
                <a:gridCol w="263467">
                  <a:extLst>
                    <a:ext uri="{9D8B030D-6E8A-4147-A177-3AD203B41FA5}">
                      <a16:colId xmlns:a16="http://schemas.microsoft.com/office/drawing/2014/main" val="729596012"/>
                    </a:ext>
                  </a:extLst>
                </a:gridCol>
                <a:gridCol w="3151054">
                  <a:extLst>
                    <a:ext uri="{9D8B030D-6E8A-4147-A177-3AD203B41FA5}">
                      <a16:colId xmlns:a16="http://schemas.microsoft.com/office/drawing/2014/main" val="999873495"/>
                    </a:ext>
                  </a:extLst>
                </a:gridCol>
                <a:gridCol w="706088">
                  <a:extLst>
                    <a:ext uri="{9D8B030D-6E8A-4147-A177-3AD203B41FA5}">
                      <a16:colId xmlns:a16="http://schemas.microsoft.com/office/drawing/2014/main" val="3806864826"/>
                    </a:ext>
                  </a:extLst>
                </a:gridCol>
                <a:gridCol w="706088">
                  <a:extLst>
                    <a:ext uri="{9D8B030D-6E8A-4147-A177-3AD203B41FA5}">
                      <a16:colId xmlns:a16="http://schemas.microsoft.com/office/drawing/2014/main" val="441694865"/>
                    </a:ext>
                  </a:extLst>
                </a:gridCol>
                <a:gridCol w="706088">
                  <a:extLst>
                    <a:ext uri="{9D8B030D-6E8A-4147-A177-3AD203B41FA5}">
                      <a16:colId xmlns:a16="http://schemas.microsoft.com/office/drawing/2014/main" val="992604487"/>
                    </a:ext>
                  </a:extLst>
                </a:gridCol>
                <a:gridCol w="706088">
                  <a:extLst>
                    <a:ext uri="{9D8B030D-6E8A-4147-A177-3AD203B41FA5}">
                      <a16:colId xmlns:a16="http://schemas.microsoft.com/office/drawing/2014/main" val="136344258"/>
                    </a:ext>
                  </a:extLst>
                </a:gridCol>
                <a:gridCol w="750878">
                  <a:extLst>
                    <a:ext uri="{9D8B030D-6E8A-4147-A177-3AD203B41FA5}">
                      <a16:colId xmlns:a16="http://schemas.microsoft.com/office/drawing/2014/main" val="1103293477"/>
                    </a:ext>
                  </a:extLst>
                </a:gridCol>
                <a:gridCol w="719262">
                  <a:extLst>
                    <a:ext uri="{9D8B030D-6E8A-4147-A177-3AD203B41FA5}">
                      <a16:colId xmlns:a16="http://schemas.microsoft.com/office/drawing/2014/main" val="4281558961"/>
                    </a:ext>
                  </a:extLst>
                </a:gridCol>
              </a:tblGrid>
              <a:tr h="157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96655"/>
                  </a:ext>
                </a:extLst>
              </a:tr>
              <a:tr h="437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57960"/>
                  </a:ext>
                </a:extLst>
              </a:tr>
              <a:tr h="1872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404.203.355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980130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201.487.223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1457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201.487.223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87547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202.716.132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40219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202.716.132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539478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221988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6.655.359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902562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23517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6.193.301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8091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16.838.668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42660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9.483.428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373020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O'Higgins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5.422.978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08718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21.602.286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14852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7.459.398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914254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28.677.790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57881"/>
                  </a:ext>
                </a:extLst>
              </a:tr>
              <a:tr h="151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21.206.311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471874"/>
                  </a:ext>
                </a:extLst>
              </a:tr>
              <a:tr h="15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12.164.817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603161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13.250.801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2486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20.361.054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82406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12.921.987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962149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93652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1.013.144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614750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61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FFB6AE-0792-4B44-A2DA-2C85C2B93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9438"/>
              </p:ext>
            </p:extLst>
          </p:nvPr>
        </p:nvGraphicFramePr>
        <p:xfrm>
          <a:off x="528176" y="4293096"/>
          <a:ext cx="8087648" cy="1656182"/>
        </p:xfrm>
        <a:graphic>
          <a:graphicData uri="http://schemas.openxmlformats.org/drawingml/2006/table">
            <a:tbl>
              <a:tblPr/>
              <a:tblGrid>
                <a:gridCol w="264476">
                  <a:extLst>
                    <a:ext uri="{9D8B030D-6E8A-4147-A177-3AD203B41FA5}">
                      <a16:colId xmlns:a16="http://schemas.microsoft.com/office/drawing/2014/main" val="3486913937"/>
                    </a:ext>
                  </a:extLst>
                </a:gridCol>
                <a:gridCol w="264476">
                  <a:extLst>
                    <a:ext uri="{9D8B030D-6E8A-4147-A177-3AD203B41FA5}">
                      <a16:colId xmlns:a16="http://schemas.microsoft.com/office/drawing/2014/main" val="3331150591"/>
                    </a:ext>
                  </a:extLst>
                </a:gridCol>
                <a:gridCol w="264476">
                  <a:extLst>
                    <a:ext uri="{9D8B030D-6E8A-4147-A177-3AD203B41FA5}">
                      <a16:colId xmlns:a16="http://schemas.microsoft.com/office/drawing/2014/main" val="2639294178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766046263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val="2574056230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val="3349275162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val="2230637742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val="2154366959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376123469"/>
                    </a:ext>
                  </a:extLst>
                </a:gridCol>
                <a:gridCol w="722018">
                  <a:extLst>
                    <a:ext uri="{9D8B030D-6E8A-4147-A177-3AD203B41FA5}">
                      <a16:colId xmlns:a16="http://schemas.microsoft.com/office/drawing/2014/main" val="3154263466"/>
                    </a:ext>
                  </a:extLst>
                </a:gridCol>
              </a:tblGrid>
              <a:tr h="152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235262"/>
                  </a:ext>
                </a:extLst>
              </a:tr>
              <a:tr h="438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97800"/>
                  </a:ext>
                </a:extLst>
              </a:tr>
              <a:tr h="187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113.323.269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204.617.225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40815"/>
                  </a:ext>
                </a:extLst>
              </a:tr>
              <a:tr h="143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30.990.100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515"/>
                  </a:ext>
                </a:extLst>
              </a:tr>
              <a:tr h="161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30.990.100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620680"/>
                  </a:ext>
                </a:extLst>
              </a:tr>
              <a:tr h="286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30.990.100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271512"/>
                  </a:ext>
                </a:extLst>
              </a:tr>
              <a:tr h="143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29.349.429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173.627.125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086116"/>
                  </a:ext>
                </a:extLst>
              </a:tr>
              <a:tr h="143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29.349.429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173.627.125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4018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2373C1-2FCD-4C44-9A30-C6F76A3F9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444721"/>
              </p:ext>
            </p:extLst>
          </p:nvPr>
        </p:nvGraphicFramePr>
        <p:xfrm>
          <a:off x="2355850" y="2060744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99278317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30680552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833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de diciembre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0228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6945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5932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548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334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902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715963" lvl="0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2"/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120,6% de ejecución, explicado por el nivel de erogación del subtítulo 30 “adquisición de activos financieros” (ítem compra de títulos y valores), que alcanza los $3.419.469 millones por sobre el presupuesto inicial y vigente de dicha asignación, representando a su vez el 77,6% del gasto total del programa, </a:t>
            </a:r>
          </a:p>
          <a:p>
            <a:pPr marL="71596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56,4%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53,3%,</a:t>
            </a:r>
          </a:p>
          <a:p>
            <a:pPr marL="71596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37,5% en línea con el gasto registrado a igual mes del año 2018, destacando las transferencias efectuadas al Ministerio de la Mujer y la Equidad de Género, </a:t>
            </a:r>
            <a:r>
              <a:rPr lang="es-CL" sz="1400"/>
              <a:t>que totalizan un </a:t>
            </a:r>
            <a:r>
              <a:rPr lang="es-CL" sz="1400" dirty="0"/>
              <a:t>54,9% y al Ministerio de Desarrollo Social, con un 46,1%.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5B2E90-CDB3-4D03-897A-65D9C7EBF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141683"/>
              </p:ext>
            </p:extLst>
          </p:nvPr>
        </p:nvGraphicFramePr>
        <p:xfrm>
          <a:off x="628649" y="1747195"/>
          <a:ext cx="7886701" cy="208765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457747812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410525451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070623884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08111486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23157799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63442137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716345158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143424735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66019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472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44.930.045.358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44.964.530.959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34.485.601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20.724.820.858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6616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3953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267.346.469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118.671.433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0914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3.630.350.519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3.540.259.652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-90.090.867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792.741.538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99991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61124715,0%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61124715,0%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90804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37.732.213.265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120.256.988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14.139.554.626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13788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72.757.356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30463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109.759.923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113.907.600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3.909.297.946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3229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975.869.883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438.608.664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7771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1.240.913.513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4426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42954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AD3A16E-458A-4E4A-8B75-9D8A2207E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94181"/>
              </p:ext>
            </p:extLst>
          </p:nvPr>
        </p:nvGraphicFramePr>
        <p:xfrm>
          <a:off x="628649" y="4662961"/>
          <a:ext cx="7886701" cy="1646359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363621720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1912258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67128925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11336734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61510452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10107932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01505916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987570864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01061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73661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6.619.151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4.304.373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14891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2125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9204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05205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945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5.762.831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3.867.544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6990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208.668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1151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53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59B5F64-4CCE-4815-8FCC-EB1EFB178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931372"/>
              </p:ext>
            </p:extLst>
          </p:nvPr>
        </p:nvGraphicFramePr>
        <p:xfrm>
          <a:off x="628651" y="1721301"/>
          <a:ext cx="7886697" cy="1470899"/>
        </p:xfrm>
        <a:graphic>
          <a:graphicData uri="http://schemas.openxmlformats.org/drawingml/2006/table">
            <a:tbl>
              <a:tblPr/>
              <a:tblGrid>
                <a:gridCol w="270834">
                  <a:extLst>
                    <a:ext uri="{9D8B030D-6E8A-4147-A177-3AD203B41FA5}">
                      <a16:colId xmlns:a16="http://schemas.microsoft.com/office/drawing/2014/main" val="1001683642"/>
                    </a:ext>
                  </a:extLst>
                </a:gridCol>
                <a:gridCol w="270834">
                  <a:extLst>
                    <a:ext uri="{9D8B030D-6E8A-4147-A177-3AD203B41FA5}">
                      <a16:colId xmlns:a16="http://schemas.microsoft.com/office/drawing/2014/main" val="3405720698"/>
                    </a:ext>
                  </a:extLst>
                </a:gridCol>
                <a:gridCol w="3055013">
                  <a:extLst>
                    <a:ext uri="{9D8B030D-6E8A-4147-A177-3AD203B41FA5}">
                      <a16:colId xmlns:a16="http://schemas.microsoft.com/office/drawing/2014/main" val="3539305876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2442910170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4234190287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4064378976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4152419373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255955714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272665267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098514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35575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461.816.892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29300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3.657.208.319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-85.771.387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4.408.769.760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86946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1.313.670.869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04185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37.732.213.265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120.256.988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14.139.554.626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3379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286.545.523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955151743,3%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955151743,3%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7419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404.203.355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05497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113.323.269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204.617.225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0087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0A56E0D-CFCB-4737-B32E-913756129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80949"/>
              </p:ext>
            </p:extLst>
          </p:nvPr>
        </p:nvGraphicFramePr>
        <p:xfrm>
          <a:off x="628650" y="4363419"/>
          <a:ext cx="7886697" cy="1316523"/>
        </p:xfrm>
        <a:graphic>
          <a:graphicData uri="http://schemas.openxmlformats.org/drawingml/2006/table">
            <a:tbl>
              <a:tblPr/>
              <a:tblGrid>
                <a:gridCol w="270834">
                  <a:extLst>
                    <a:ext uri="{9D8B030D-6E8A-4147-A177-3AD203B41FA5}">
                      <a16:colId xmlns:a16="http://schemas.microsoft.com/office/drawing/2014/main" val="4024957730"/>
                    </a:ext>
                  </a:extLst>
                </a:gridCol>
                <a:gridCol w="270834">
                  <a:extLst>
                    <a:ext uri="{9D8B030D-6E8A-4147-A177-3AD203B41FA5}">
                      <a16:colId xmlns:a16="http://schemas.microsoft.com/office/drawing/2014/main" val="1830459168"/>
                    </a:ext>
                  </a:extLst>
                </a:gridCol>
                <a:gridCol w="3055013">
                  <a:extLst>
                    <a:ext uri="{9D8B030D-6E8A-4147-A177-3AD203B41FA5}">
                      <a16:colId xmlns:a16="http://schemas.microsoft.com/office/drawing/2014/main" val="3920663374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2035617232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1007359286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2361116626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2376589853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1030950496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134868920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93405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048842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5.651.761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1.618.242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24639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208.668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43926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205.688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67591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2.008.526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8871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62103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185.388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0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38D633-7C66-483D-80C5-A99656203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44541"/>
              </p:ext>
            </p:extLst>
          </p:nvPr>
        </p:nvGraphicFramePr>
        <p:xfrm>
          <a:off x="628649" y="1773624"/>
          <a:ext cx="7886701" cy="353098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7988374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8256927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3038532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354294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999439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704493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538002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6674136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41217994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571472007"/>
                    </a:ext>
                  </a:extLst>
                </a:gridCol>
              </a:tblGrid>
              <a:tr h="133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492738"/>
                  </a:ext>
                </a:extLst>
              </a:tr>
              <a:tr h="409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460857"/>
                  </a:ext>
                </a:extLst>
              </a:tr>
              <a:tr h="1752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461.816.892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967140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434.593.024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91885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390.579.124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96801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736964"/>
                  </a:ext>
                </a:extLst>
              </a:tr>
              <a:tr h="267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de Magallanes y de la Antártica Chilena, y Subsidio Isla de Pascua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754916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202.072.451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25160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38948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123.539.710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0917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26.150.721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017604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26.202.348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727469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60967"/>
                  </a:ext>
                </a:extLst>
              </a:tr>
              <a:tr h="267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337453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72172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44.013.900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76644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44.013.900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715471"/>
                  </a:ext>
                </a:extLst>
              </a:tr>
              <a:tr h="141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27.223.868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31543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27.223.868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762487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26.035.241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726552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96514"/>
                  </a:ext>
                </a:extLst>
              </a:tr>
              <a:tr h="133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607.122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179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A36A65-C02A-4BFA-8C45-6570B8662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027223"/>
              </p:ext>
            </p:extLst>
          </p:nvPr>
        </p:nvGraphicFramePr>
        <p:xfrm>
          <a:off x="628649" y="1878987"/>
          <a:ext cx="7886701" cy="4017803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3469617024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07748327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58359153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29251753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9736632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2482970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5832526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643528031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580803374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599038949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57472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6085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3.657.208.319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-85.771.387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4.408.769.760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2831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5692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267.346.469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118.671.433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139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50.124.447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712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25.376.326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3597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6.689.533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7910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18.058.588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426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161.967.227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68.535.154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1896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161.967.227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68.535.154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4862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825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5465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2.423.182.776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2.333.091.909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-90.090.867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327.158.414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9431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7.962.313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1232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826.868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537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1.695.041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846786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228.129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4774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4.552.701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95064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-2.713.921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377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830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3.373.495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68313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177.653.049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22565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125788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505.062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037684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177.147.987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302279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13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8F2AD3-2368-4747-B4AC-E5C23D4FF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0057"/>
              </p:ext>
            </p:extLst>
          </p:nvPr>
        </p:nvGraphicFramePr>
        <p:xfrm>
          <a:off x="628649" y="1862599"/>
          <a:ext cx="7886701" cy="4489841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316665487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54228351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134088117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63271295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81800229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26322430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94647634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516425174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872476671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902848173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793427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320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1.772.170.174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1.682.079.307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-90.090.867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141.498.707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9237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962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1.389.295.323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1.297.830.807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-91.464.516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82.346.480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0476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2.144.950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8854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33.376.143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315963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3.490.176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502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2.890.715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5328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7490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1.454.738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287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-26.341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-26.351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32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897.331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099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43283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2.134.738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285704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6.116.715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687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3.246.247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4016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1.944.636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278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734.349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1114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5461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680983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816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443450,0%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443450,0%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162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443450,0%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443450,0%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8221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12.224.943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61124715,0%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61124715,0%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504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12.224.943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122249430,0%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122249430,0%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995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12.224.943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122249430,0%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122249430,0%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461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362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484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0708AE-9CFD-4A8C-B993-4AE1D18DD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038858"/>
              </p:ext>
            </p:extLst>
          </p:nvPr>
        </p:nvGraphicFramePr>
        <p:xfrm>
          <a:off x="628649" y="1862598"/>
          <a:ext cx="7886701" cy="4132422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76930612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591011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4048079743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39352218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1926658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81591919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09425089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443472538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42217176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335963705"/>
                    </a:ext>
                  </a:extLst>
                </a:gridCol>
              </a:tblGrid>
              <a:tr h="1338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847597"/>
                  </a:ext>
                </a:extLst>
              </a:tr>
              <a:tr h="401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36414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3.424.786.062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11415953540,0%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136989,8%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593784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3.419.469.062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34194690620,0%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34194690620,0%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934639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5.317.000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53170000,0%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1859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1622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1.049.126.839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1.886.082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525.878.069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68237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305573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91531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993.013.867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1.886.082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491.959.580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355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8.029.493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801607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93199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98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122.916.150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5647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11.122.467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236667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462949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212.425.543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76382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106.614.977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104.783.862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88187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9689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32.270.627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386601"/>
                  </a:ext>
                </a:extLst>
              </a:tr>
              <a:tr h="26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58259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33.918.489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60643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22.829.028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912362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11.089.461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2891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1918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28770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231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4064</TotalTime>
  <Words>7152</Words>
  <Application>Microsoft Office PowerPoint</Application>
  <PresentationFormat>Presentación en pantalla (4:3)</PresentationFormat>
  <Paragraphs>3875</Paragraphs>
  <Slides>22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2019 PARTIDA 50: TESORO PÚBLICO</vt:lpstr>
      <vt:lpstr>EJECUCIÓN ACUMULADA DE GASTOS A MAYO DE 2019  PARTIDA 50 TESORO PÚBLICO</vt:lpstr>
      <vt:lpstr>EJECUCIÓN ACUMULADA DE GASTOS A MAYO DE 2019  PARTIDA 50 TESORO PÚBLICO</vt:lpstr>
      <vt:lpstr>EJECUCIÓN ACUMULADA DE GASTOS A MAYO DE 2019  PARTIDA 50 TESORO PÚBLICO</vt:lpstr>
      <vt:lpstr>EJECUCIÓN ACUMULADA DE GASTOS A MAYO DE 2019  PARTIDA 50 RESUMEN POR CAPÍTULOS</vt:lpstr>
      <vt:lpstr>EJECUCIÓN ACUMULADA DE GASTOS A MAYO DE 2019  PARTIDA 50. CAPÍTULO 01. PROGRAMA 02:  SUBSIDIOS</vt:lpstr>
      <vt:lpstr>EJECUCIÓN ACUMULADA DE GASTOS A MAYO DE 2019  PARTIDA 50. CAPÍTULO 01. PROGRAMA 03:  OPERACIONES COMPLEMENTARIAS</vt:lpstr>
      <vt:lpstr>EJECUCIÓN ACUMULADA DE GASTOS A MAYO DE 2019  PARTIDA 50. CAPÍTULO 01. PROGRAMA 03:  OPERACIONES COMPLEMENTARIAS</vt:lpstr>
      <vt:lpstr>EJECUCIÓN ACUMULADA DE GASTOS A MAYO DE 2019  PARTIDA 50. CAPÍTULO 01. PROGRAMA 03:  OPERACIONES COMPLEMENTARIAS</vt:lpstr>
      <vt:lpstr>EJECUCIÓN ACUMULADA DE GASTOS A MAYO DE 2019  PARTIDA 50. CAPÍTULO 01. PROGRAMA 03:  OPERACIONES COMPLEMENTARIAS</vt:lpstr>
      <vt:lpstr>EJECUCIÓN ACUMULADA DE GASTOS A MAYO DE 2019  PARTIDA 50. CAPÍTULO 01. PROGRAMA 04:  SERVICIO DE LA DEUDA PÚBLICA</vt:lpstr>
      <vt:lpstr>EJECUCIÓN ACUMULADA DE GASTOS A MAYO DE 2019  PARTIDA 50. CAPÍTULO 01. PROGRAMA 04:  SERVICIO DE LA DEUDA PÚBLICA</vt:lpstr>
      <vt:lpstr>EJECUCIÓN ACUMULADA DE GASTOS A MAYO DE 2019  PARTIDA 50. CAPÍTULO 01. PROGRAMA 04:  SERVICIO DE LA DEUDA PÚBLICA</vt:lpstr>
      <vt:lpstr>EJECUCIÓN ACUMULADA DE GASTOS A MAYO DE 2019  PARTIDA 50. CAPÍTULO 01. PROGRAMA 04:  SERVICIO DE LA DEUDA PÚBLICA</vt:lpstr>
      <vt:lpstr>EJECUCIÓN ACUMULADA DE GASTOS A MAYO DE 2019  PARTIDA 50. CAPÍTULO 01. PROGRAMA 05:  APORTE FISCAL LIBRE</vt:lpstr>
      <vt:lpstr>EJECUCIÓN ACUMULADA DE GASTOS A MAYO DE 2019  PARTIDA 50. CAPÍTULO 01. PROGRAMA 05:  APORTE FISCAL LIBRE</vt:lpstr>
      <vt:lpstr>EJECUCIÓN ACUMULADA DE GASTOS A MAYO DE 2019  PARTIDA 50. CAPÍTULO 01. PROGRAMA 05:  APORTE FISCAL LIBRE</vt:lpstr>
      <vt:lpstr>EJECUCIÓN ACUMULADA DE GASTOS A MAYO DE 2019  PARTIDA 50. CAPÍTULO 01. PROGRAMA 06:  FONDO DE RESERVA DE PENSIONES</vt:lpstr>
      <vt:lpstr>EJECUCIÓN ACUMULADA DE GASTOS A MAYO DE 2019  PARTIDA 50. CAPÍTULO 01. PROGRAMA 07:  FONDO DE ESTABILIZACIÓN ECONÓMICA Y SOCIAL</vt:lpstr>
      <vt:lpstr>EJECUCIÓN ACUMULADA DE GASTOS A MAYO DE 2019  PARTIDA 50. CAPÍTULO 01. PROGRAMA 08:  FONDO PARA LA EDUCACIÓN</vt:lpstr>
      <vt:lpstr>EJECUCIÓN ACUMULADA DE GASTOS A MAYO DE 2019  PARTIDA 50. CAPÍTULO 01. PROGRAMA 09:  FONDO DE APOYO REGIONAL</vt:lpstr>
      <vt:lpstr>EJECUCIÓN ACUMULADA DE GASTOS A MAYO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277</cp:revision>
  <cp:lastPrinted>2016-08-01T14:19:25Z</cp:lastPrinted>
  <dcterms:created xsi:type="dcterms:W3CDTF">2016-06-23T13:38:47Z</dcterms:created>
  <dcterms:modified xsi:type="dcterms:W3CDTF">2019-07-11T16:24:36Z</dcterms:modified>
</cp:coreProperties>
</file>