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302" r:id="rId7"/>
    <p:sldId id="303" r:id="rId8"/>
    <p:sldId id="301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B5E-4A53-B14E-00CF492677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B5E-4A53-B14E-00CF492677F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Presupuestos para el año 2019, consideró recursos para el normal funcionamiento del Servicio, que incluye recursos para un plan de fortalecimiento tecnológico, a través del desarrollo de un sistema de financiamiento y gasto electoral y de un sistema de declaración de candidaturas por internet; y recursos para financiar diferencial en gastos de combustible, servicios y materiales de aseo, insumos y repuestos computacionales. Lo anterior, para que el Servicio pueda cumplir adecuadamente con las nuevas tareas estipuladas en la Ley N°20.900.  Por último, se incluyen los recursos complementarios por efecto año completo para la nueva región de Ñuble.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inicial del Servicio Electoral, asciende a $15.772 millones. La ejecución en el mes de mayo ascendió a </a:t>
            </a:r>
            <a:r>
              <a:rPr lang="es-CL" sz="1400" b="1" dirty="0"/>
              <a:t>$1.288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7,7%</a:t>
            </a:r>
            <a:r>
              <a:rPr lang="es-CL" sz="1400" dirty="0"/>
              <a:t> respecto del presupuesto vigente, dicha ejecución es mayor en 4,4 puntos porcentuales, respecto a igual mes del año 2018 y mayor en 5,6 puntos porcentuales respecto del gasto registrado en 2017.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Con todo, el gasto acumulado al quinto mes de 2019 asciende a los $6.585 millones, lo que equivale a una ejecución del 39,4%, erogación inferior en 27,6 puntos porcentuales respecto de igual periodo de 2018, y mayor en 29,6 puntos porcentuales al registrado el año 2017.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consolidado el presupuesto considera un incremento de $922 millones, que se explican por los decretos que permiten incorporar $831 millones para el pago de los compromisos devengados al 31 de diciembre de 2018 (deuda flotante), asimismo considera una reasignación de $30 millones desde el subtítulo 22 “bienes y servicios de consumo” al subtítulo 23 “prestaciones de seguridad social”, y un incremento adicionalmente en este último subtítulo por $92 millones.  En cuanto a los programas, el 100% del presupuesto vigente para el ejercicio 2019 se concentra en el programa </a:t>
            </a:r>
            <a:r>
              <a:rPr lang="es-CL" sz="1400" b="1" dirty="0"/>
              <a:t>Servicio Electoral.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El 98,7% de los recursos se concentran en los subtítulos 21 “gastos en personal” (67%), y 22 “bienes y servicios de consumo” (31,7%).  Al mes de mayo la ejecución de dichos subtítulos ascienden al 41,3% y 25,6% respectivamente.  Por su parte, el subtítulo 29 “adquisición de activos no financieros” registra la menor ejecución con un 16%.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51884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680624-0D26-4123-94D5-4FB81C0BA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961" y="1596991"/>
            <a:ext cx="6208383" cy="387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686F5EB-4F8F-4589-9BED-6BCEEE38A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844824"/>
            <a:ext cx="6048672" cy="380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20D0787C-96C9-42E2-BFE1-18F74241AC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770389"/>
              </p:ext>
            </p:extLst>
          </p:nvPr>
        </p:nvGraphicFramePr>
        <p:xfrm>
          <a:off x="647564" y="1822310"/>
          <a:ext cx="7848872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Worksheet" r:id="rId3" imgW="7524823" imgH="1552500" progId="Excel.Sheet.12">
                  <p:embed/>
                </p:oleObj>
              </mc:Choice>
              <mc:Fallback>
                <p:oleObj name="Worksheet" r:id="rId3" imgW="7524823" imgH="1552500" progId="Excel.Shee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70A6E2D0-6E3B-4E22-AF98-2B02673CE9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564" y="1822310"/>
                        <a:ext cx="7848872" cy="151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482473F-67C2-404D-A819-B5ACBAFAD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445925"/>
              </p:ext>
            </p:extLst>
          </p:nvPr>
        </p:nvGraphicFramePr>
        <p:xfrm>
          <a:off x="467544" y="1984288"/>
          <a:ext cx="8157592" cy="2452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Worksheet" r:id="rId3" imgW="9458435" imgH="2809890" progId="Excel.Sheet.12">
                  <p:embed/>
                </p:oleObj>
              </mc:Choice>
              <mc:Fallback>
                <p:oleObj name="Worksheet" r:id="rId3" imgW="9458435" imgH="28098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84288"/>
                        <a:ext cx="8157592" cy="2452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518</Words>
  <Application>Microsoft Office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 de Microsoft Excel</vt:lpstr>
      <vt:lpstr>EJECUCIÓN ACUMULADA DE GASTOS PRESUPUESTARIOS AL MES DE MAYO DE 2019 PARTIDA 28: SERVICIO ELECTORAL</vt:lpstr>
      <vt:lpstr>EJECUCIÓN ACUMULADA DE GASTOS A MAYO DE 2019  PARTIDA 28 SERVICIO ELECTORAL</vt:lpstr>
      <vt:lpstr>EJECUCIÓN ACUMULADA DE GASTOS A MAYO DE 2019  PARTIDA 28 SERVICIO ELECTORAL</vt:lpstr>
      <vt:lpstr>Presentación de PowerPoint</vt:lpstr>
      <vt:lpstr>Presentación de PowerPoint</vt:lpstr>
      <vt:lpstr>Presentación de PowerPoint</vt:lpstr>
      <vt:lpstr>EJECUCIÓN ACUMULADA DE GASTOS A MAYO DE 2019  PARTIDA 28 SERVICIO ELECTORAL</vt:lpstr>
      <vt:lpstr>EJECUCIÓN ACUMULADA DE GASTOS A MAYO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194</cp:revision>
  <cp:lastPrinted>2016-10-11T11:56:42Z</cp:lastPrinted>
  <dcterms:created xsi:type="dcterms:W3CDTF">2016-06-23T13:38:47Z</dcterms:created>
  <dcterms:modified xsi:type="dcterms:W3CDTF">2019-07-03T21:48:02Z</dcterms:modified>
</cp:coreProperties>
</file>