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0" r:id="rId6"/>
    <p:sldId id="301" r:id="rId7"/>
    <p:sldId id="299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6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mayo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$195.010 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29%.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1,7%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un 0% 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5608BB-56B8-4B31-931D-0507B5BE3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675" y="1916832"/>
            <a:ext cx="5850650" cy="355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C682618-D7A0-484F-9927-04CE1E39B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305" y="1988840"/>
            <a:ext cx="6264695" cy="34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CC071F9-8703-4256-ACD1-D3843214E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12" y="1736034"/>
            <a:ext cx="8182575" cy="382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</TotalTime>
  <Words>311</Words>
  <Application>Microsoft Office PowerPoint</Application>
  <PresentationFormat>Presentación en pantalla (4:3)</PresentationFormat>
  <Paragraphs>24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MARZO DE 2019 PARTIDA 23: MINISTERIO PÚBLICO</vt:lpstr>
      <vt:lpstr>EJECUCIÓN PRESUPUESTARIA DE GASTOS ACUMULADA AL MES DE MARZO DE 2019  MINISTERIO PÚBLICO</vt:lpstr>
      <vt:lpstr>EJECUCIÓN PRESUPUESTARIA DE GASTOS ACUMULADA AL MES DE MARZO DE 2019  MINISTERIO PÚBLICO</vt:lpstr>
      <vt:lpstr>Presentación de PowerPoint</vt:lpstr>
      <vt:lpstr>Presentación de PowerPoint</vt:lpstr>
      <vt:lpstr>EJECUCIÓN PRESUPUESTARIA DE GASTOS ACUMULADA AL MES DE MARZO DE 2019  MINISTERIO PÚBLICO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203</cp:revision>
  <cp:lastPrinted>2016-10-11T11:56:42Z</cp:lastPrinted>
  <dcterms:created xsi:type="dcterms:W3CDTF">2016-06-23T13:38:47Z</dcterms:created>
  <dcterms:modified xsi:type="dcterms:W3CDTF">2019-05-31T13:42:52Z</dcterms:modified>
</cp:coreProperties>
</file>