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9"/>
  </p:notesMasterIdLst>
  <p:handoutMasterIdLst>
    <p:handoutMasterId r:id="rId10"/>
  </p:handoutMasterIdLst>
  <p:sldIdLst>
    <p:sldId id="256" r:id="rId3"/>
    <p:sldId id="298" r:id="rId4"/>
    <p:sldId id="302" r:id="rId5"/>
    <p:sldId id="300" r:id="rId6"/>
    <p:sldId id="301" r:id="rId7"/>
    <p:sldId id="299" r:id="rId8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6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31-05-2019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31-05-2019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31-05-2019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31-05-2019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31-05-2019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31-05-2019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31-05-2019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31-05-2019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31-05-2019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31-05-2019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31-05-2019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31-05-2019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31-05-2019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31-05-2019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31-05-2019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31-05-2019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31-05-2019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31-05-2019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31-05-2019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31-05-2019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31-05-2019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31-05-2019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31-05-2019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31-05-2019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31-05-2019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31-05-2019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32" name="Picture 18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2679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MARZO DE 2019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23: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PÚBLICO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 , mayo de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21" name="Picture 15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199" y="545351"/>
            <a:ext cx="4805395" cy="939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>
                <a:latin typeface="+mn-lt"/>
              </a:rPr>
              <a:t>El </a:t>
            </a:r>
            <a:r>
              <a:rPr lang="es-CL" sz="1600" b="1" dirty="0">
                <a:latin typeface="+mn-lt"/>
              </a:rPr>
              <a:t>Ministerio Público</a:t>
            </a:r>
            <a:r>
              <a:rPr lang="es-CL" sz="1600" dirty="0">
                <a:latin typeface="+mn-lt"/>
              </a:rPr>
              <a:t> presentó recursos vigentes por $195.010 millones. Se da cuenta de los recursos para el funcionamiento de la Fiscalía Nacional, 18 Fiscalías Regionales, 132 Fiscalías Locales y 11 Oficinas de Atención de Público (en total son 161 dependencias a lo largo del país). Además, se financia una dotación de 3.787 personas (666 fiscales y 3.121 funcionarios), la </a:t>
            </a:r>
            <a:r>
              <a:rPr lang="es-CL" sz="1600" dirty="0"/>
              <a:t>Atención de Víctimas y Testigos,</a:t>
            </a:r>
            <a:r>
              <a:rPr lang="es-CL" sz="1600" dirty="0">
                <a:latin typeface="+mn-lt"/>
              </a:rPr>
              <a:t> las leyes de fortalecimiento del Ministerio Público, de e</a:t>
            </a:r>
            <a:r>
              <a:rPr lang="es-CL" sz="1600" dirty="0"/>
              <a:t>ntrevistas grabadas en video</a:t>
            </a:r>
            <a:r>
              <a:rPr lang="es-CL" sz="1600" dirty="0">
                <a:latin typeface="+mn-lt"/>
              </a:rPr>
              <a:t>, y de la creación de la </a:t>
            </a:r>
            <a:r>
              <a:rPr lang="es-CL" sz="1600" dirty="0"/>
              <a:t>región de Ñuble. La ejecución presupuestaria alcanzó un 29%.</a:t>
            </a:r>
            <a:endParaRPr lang="es-CL" sz="1600" dirty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ES" sz="1600" dirty="0"/>
              <a:t>Las </a:t>
            </a:r>
            <a:r>
              <a:rPr lang="es-ES" sz="1600" b="1" dirty="0"/>
              <a:t>Iniciativas de inversión</a:t>
            </a:r>
            <a:r>
              <a:rPr lang="es-ES" sz="1600" dirty="0"/>
              <a:t>, con recursos aprobados por $9.193 millones, para </a:t>
            </a:r>
            <a:r>
              <a:rPr lang="es-CL" sz="1600" dirty="0"/>
              <a:t>26 proyectos de arrastre del servicio, </a:t>
            </a:r>
            <a:r>
              <a:rPr lang="es-ES" sz="1600" dirty="0"/>
              <a:t>ejecutaron un 1,7% sus recursos.</a:t>
            </a:r>
          </a:p>
          <a:p>
            <a:pPr marL="342900" indent="-342900" algn="just">
              <a:buFont typeface="+mj-lt"/>
              <a:buAutoNum type="arabicPeriod"/>
            </a:pPr>
            <a:endParaRPr lang="es-ES" sz="1600" dirty="0"/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/>
              <a:t>En </a:t>
            </a:r>
            <a:r>
              <a:rPr lang="es-CL" sz="1600" b="1" dirty="0"/>
              <a:t>becas de postgrado</a:t>
            </a:r>
            <a:r>
              <a:rPr lang="es-CL" sz="1600" dirty="0"/>
              <a:t>, con $47 millones autorizados, contiene recursos para financiar estudios de postgrado para fiscales y funcionarios del Ministerio Público, sobre todo en materias de persecución penal y economía de la justicia. </a:t>
            </a:r>
            <a:r>
              <a:rPr lang="es-ES" sz="1600" dirty="0"/>
              <a:t>se observó un 0% de gasto.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BD8EED5D-5E25-4978-89EF-3A90FF9C12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688" y="1944495"/>
            <a:ext cx="5688632" cy="3683994"/>
          </a:xfrm>
          <a:prstGeom prst="rect">
            <a:avLst/>
          </a:prstGeom>
        </p:spPr>
      </p:pic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03A42C1F-2AAC-4710-B286-A56AC81BC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6429" y="5728171"/>
            <a:ext cx="8406135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Ley de Presupuestos 2019</a:t>
            </a:r>
          </a:p>
        </p:txBody>
      </p:sp>
    </p:spTree>
    <p:extLst>
      <p:ext uri="{BB962C8B-B14F-4D97-AF65-F5344CB8AC3E}">
        <p14:creationId xmlns:p14="http://schemas.microsoft.com/office/powerpoint/2010/main" val="3817898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8" y="579457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6429" y="5584155"/>
            <a:ext cx="8406135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695608BB-56B8-4B31-931D-0507B5BE32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6675" y="1916832"/>
            <a:ext cx="5850650" cy="3553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33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8" y="579457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6429" y="5512147"/>
            <a:ext cx="8406135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FC682618-D7A0-484F-9927-04CE1E39B6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5305" y="1988840"/>
            <a:ext cx="6264695" cy="3451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891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651465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78499" y="13058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0231" y="5589240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FCC071F9-8703-4256-ACD1-D3843214E9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712" y="1736034"/>
            <a:ext cx="8182575" cy="382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6381509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2958</TotalTime>
  <Words>311</Words>
  <Application>Microsoft Office PowerPoint</Application>
  <PresentationFormat>Presentación en pantalla (4:3)</PresentationFormat>
  <Paragraphs>24</Paragraphs>
  <Slides>6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3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PRESUPUESTARIA DE GASTOS ACUMULADA AL MES DE MARZO DE 2019 PARTIDA 23: MINISTERIO PÚBLICO</vt:lpstr>
      <vt:lpstr>EJECUCIÓN PRESUPUESTARIA DE GASTOS ACUMULADA AL MES DE MARZO DE 2019  MINISTERIO PÚBLICO</vt:lpstr>
      <vt:lpstr>EJECUCIÓN PRESUPUESTARIA DE GASTOS ACUMULADA AL MES DE MARZO DE 2019  MINISTERIO PÚBLICO</vt:lpstr>
      <vt:lpstr>Presentación de PowerPoint</vt:lpstr>
      <vt:lpstr>Presentación de PowerPoint</vt:lpstr>
      <vt:lpstr>EJECUCIÓN PRESUPUESTARIA DE GASTOS ACUMULADA AL MES DE MARZO DE 2019  MINISTERIO PÚBLICO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203</cp:revision>
  <cp:lastPrinted>2016-10-11T11:56:42Z</cp:lastPrinted>
  <dcterms:created xsi:type="dcterms:W3CDTF">2016-06-23T13:38:47Z</dcterms:created>
  <dcterms:modified xsi:type="dcterms:W3CDTF">2019-05-31T13:42:52Z</dcterms:modified>
</cp:coreProperties>
</file>