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8123E-2D62-4CAA-B81A-5958005345AC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E8453-B11A-4948-A2AE-79B4BA17AA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2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34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87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149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21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02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7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52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00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857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96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50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62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50F05-2E38-4A98-825A-6574D3641A8F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88190-0742-4DB7-AA21-CC9B5D7A53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69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669913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19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26765"/>
            <a:ext cx="8712968" cy="4836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504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0" y="2276872"/>
            <a:ext cx="9004626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514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1" y="2452688"/>
            <a:ext cx="8391731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594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" y="2348880"/>
            <a:ext cx="9032513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85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8856984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6598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17823"/>
            <a:ext cx="8784976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357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99059"/>
            <a:ext cx="8928992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199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92348"/>
            <a:ext cx="8784976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382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3" y="1872617"/>
            <a:ext cx="881585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4386856"/>
            <a:ext cx="89630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784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15813"/>
            <a:ext cx="864096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681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5704" y="6489016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2621"/>
            <a:ext cx="88392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32" y="4631641"/>
            <a:ext cx="88392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43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DFFB6AE-0792-4B44-A2DA-2C85C2B93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30861"/>
              </p:ext>
            </p:extLst>
          </p:nvPr>
        </p:nvGraphicFramePr>
        <p:xfrm>
          <a:off x="528176" y="4293096"/>
          <a:ext cx="8087648" cy="1656182"/>
        </p:xfrm>
        <a:graphic>
          <a:graphicData uri="http://schemas.openxmlformats.org/drawingml/2006/table">
            <a:tbl>
              <a:tblPr/>
              <a:tblGrid>
                <a:gridCol w="264476">
                  <a:extLst>
                    <a:ext uri="{9D8B030D-6E8A-4147-A177-3AD203B41FA5}">
                      <a16:colId xmlns:a16="http://schemas.microsoft.com/office/drawing/2014/main" xmlns="" val="3486913937"/>
                    </a:ext>
                  </a:extLst>
                </a:gridCol>
                <a:gridCol w="264476">
                  <a:extLst>
                    <a:ext uri="{9D8B030D-6E8A-4147-A177-3AD203B41FA5}">
                      <a16:colId xmlns:a16="http://schemas.microsoft.com/office/drawing/2014/main" xmlns="" val="3331150591"/>
                    </a:ext>
                  </a:extLst>
                </a:gridCol>
                <a:gridCol w="264476">
                  <a:extLst>
                    <a:ext uri="{9D8B030D-6E8A-4147-A177-3AD203B41FA5}">
                      <a16:colId xmlns:a16="http://schemas.microsoft.com/office/drawing/2014/main" xmlns="" val="2639294178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xmlns="" val="766046263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xmlns="" val="2574056230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xmlns="" val="3349275162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xmlns="" val="2230637742"/>
                    </a:ext>
                  </a:extLst>
                </a:gridCol>
                <a:gridCol w="708792">
                  <a:extLst>
                    <a:ext uri="{9D8B030D-6E8A-4147-A177-3AD203B41FA5}">
                      <a16:colId xmlns:a16="http://schemas.microsoft.com/office/drawing/2014/main" xmlns="" val="2154366959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xmlns="" val="376123469"/>
                    </a:ext>
                  </a:extLst>
                </a:gridCol>
                <a:gridCol w="722018">
                  <a:extLst>
                    <a:ext uri="{9D8B030D-6E8A-4147-A177-3AD203B41FA5}">
                      <a16:colId xmlns:a16="http://schemas.microsoft.com/office/drawing/2014/main" xmlns="" val="3154263466"/>
                    </a:ext>
                  </a:extLst>
                </a:gridCol>
              </a:tblGrid>
              <a:tr h="152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7235262"/>
                  </a:ext>
                </a:extLst>
              </a:tr>
              <a:tr h="438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7497800"/>
                  </a:ext>
                </a:extLst>
              </a:tr>
              <a:tr h="187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113.323.269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204.617.225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2040815"/>
                  </a:ext>
                </a:extLst>
              </a:tr>
              <a:tr h="143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30.990.100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12515"/>
                  </a:ext>
                </a:extLst>
              </a:tr>
              <a:tr h="161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30.990.100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9620680"/>
                  </a:ext>
                </a:extLst>
              </a:tr>
              <a:tr h="286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30.990.100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4271512"/>
                  </a:ext>
                </a:extLst>
              </a:tr>
              <a:tr h="143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29.349.429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173.627.125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9086116"/>
                  </a:ext>
                </a:extLst>
              </a:tr>
              <a:tr h="143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29.349.429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1.647.677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173.627.125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9840186"/>
                  </a:ext>
                </a:extLst>
              </a:tr>
            </a:tbl>
          </a:graphicData>
        </a:graphic>
      </p:graphicFrame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1" y="2066059"/>
            <a:ext cx="898868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6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49" y="1685273"/>
            <a:ext cx="8767139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21" y="4309888"/>
            <a:ext cx="877736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92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889248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19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784976" cy="488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60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4" y="1594540"/>
            <a:ext cx="9012832" cy="4839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42288"/>
            <a:ext cx="8928992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83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9" y="1699036"/>
            <a:ext cx="9005517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5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535713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4" y="1653727"/>
            <a:ext cx="8964488" cy="4871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88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759</Words>
  <Application>Microsoft Office PowerPoint</Application>
  <PresentationFormat>Presentación en pantalla (4:3)</PresentationFormat>
  <Paragraphs>166</Paragraphs>
  <Slides>20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Tema de Office</vt:lpstr>
      <vt:lpstr>Imagen de mapa de bits</vt:lpstr>
      <vt:lpstr>EJECUCIÓN ACUMULADA DE GASTOS PRESUPUESTARIOS AL MES DE JUNIO DE 2019 PARTIDA 50: TESORO PÚBLICO</vt:lpstr>
      <vt:lpstr>EJECUCIÓN ACUMULADA DE GASTOS A JUNIO DE 2019  PARTIDA 50 TESORO PÚBLICO</vt:lpstr>
      <vt:lpstr>EJECUCIÓN ACUMULADA DE GASTOS A JUNIO DE 2019  PARTIDA 50 RESUMEN POR CAPÍTULOS</vt:lpstr>
      <vt:lpstr>EJECUCIÓN ACUMULADA DE GASTOS A JUNIO DE 2019  PARTIDA 50. CAPÍTULO 01. PROGRAMA 02:  SUBSIDIOS</vt:lpstr>
      <vt:lpstr>EJECUCIÓN ACUMULADA DE GASTOS A JUNIO DE 2019  PARTIDA 50. CAPÍTULO 01. PROGRAMA 03:  OPERACIONES COMPLEMENTARIAS</vt:lpstr>
      <vt:lpstr>EJECUCIÓN ACUMULADA DE GASTOS A JUNIO DE 2019  PARTIDA 50. CAPÍTULO 01. PROGRAMA 03:  OPERACIONES COMPLEMENTARIAS</vt:lpstr>
      <vt:lpstr>EJECUCIÓN ACUMULADA DE GASTOS A JUNIO DE 2019  PARTIDA 50. CAPÍTULO 01. PROGRAMA 03:  OPERACIONES COMPLEMENTARIAS</vt:lpstr>
      <vt:lpstr>EJECUCIÓN ACUMULADA DE GASTOS A JUNIO DE 2019  PARTIDA 50. CAPÍTULO 01. PROGRAMA 03:  OPERACIONES COMPLEMENTARIAS</vt:lpstr>
      <vt:lpstr>EJECUCIÓN ACUMULADA DE GASTOS A JUNIO DE 2019  PARTIDA 50. CAPÍTULO 01. PROGRAMA 04:  SERVICIO DE LA DEUDA PÚBLICA</vt:lpstr>
      <vt:lpstr>EJECUCIÓN ACUMULADA DE GASTOS A JUNIO DE 2019  PARTIDA 50. CAPÍTULO 01. PROGRAMA 04:  SERVICIO DE LA DEUDA PÚBLICA</vt:lpstr>
      <vt:lpstr>EJECUCIÓN ACUMULADA DE GASTOS A JUNIO DE 2019  PARTIDA 50. CAPÍTULO 01. PROGRAMA 04:  SERVICIO DE LA DEUDA PÚBLICA</vt:lpstr>
      <vt:lpstr>EJECUCIÓN ACUMULADA DE GASTOS A JUNIO DE 2019  PARTIDA 50. CAPÍTULO 01. PROGRAMA 04:  SERVICIO DE LA DEUDA PÚBLICA</vt:lpstr>
      <vt:lpstr>EJECUCIÓN ACUMULADA DE GASTOS A JUNIO DE 2019  PARTIDA 50. CAPÍTULO 01. PROGRAMA 05:  APORTE FISCAL LIBRE</vt:lpstr>
      <vt:lpstr>EJECUCIÓN ACUMULADA DE GASTOS A JUNIO DE 2019  PARTIDA 50. CAPÍTULO 01. PROGRAMA 05:  APORTE FISCAL LIBRE</vt:lpstr>
      <vt:lpstr>EJECUCIÓN ACUMULADA DE GASTOS A JUNIO DE 2019  PARTIDA 50. CAPÍTULO 01. PROGRAMA 05:  APORTE FISCAL LIBRE</vt:lpstr>
      <vt:lpstr>EJECUCIÓN ACUMULADA DE GASTOS A JUNIO DE 2019  PARTIDA 50. CAPÍTULO 01. PROGRAMA 06:  FONDO DE RESERVA DE PENSIONES</vt:lpstr>
      <vt:lpstr>EJECUCIÓN ACUMULADA DE GASTOS A JUNIO DE 2019  PARTIDA 50. CAPÍTULO 01. PROGRAMA 07:  FONDO DE ESTABILIZACIÓN ECONÓMICA Y SOCIAL</vt:lpstr>
      <vt:lpstr>EJECUCIÓN ACUMULADA DE GASTOS A JUNIO DE 2019  PARTIDA 50. CAPÍTULO 01. PROGRAMA 08:  FONDO PARA LA EDUCACIÓN</vt:lpstr>
      <vt:lpstr>EJECUCIÓN ACUMULADA DE GASTOS A JUNIO DE 2019  PARTIDA 50. CAPÍTULO 01. PROGRAMA 09:  FONDO DE APOYO REGIONAL</vt:lpstr>
      <vt:lpstr>EJECUCIÓN ACUMULADA DE GASTOS A JUNIO DE 2019  PARTIDA 50. CAPÍTULO 01. PROGRAMA 10:  FONDO PARA DIAGNÓSTICOS Y TRATAMIENTOS DE ALTO COSTO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JUNIO DE 2019 PARTIDA 50: TESORO PÚBLICO</dc:title>
  <dc:creator>Claudia Soto</dc:creator>
  <cp:lastModifiedBy>Claudia Soto</cp:lastModifiedBy>
  <cp:revision>3</cp:revision>
  <dcterms:created xsi:type="dcterms:W3CDTF">2019-11-15T19:27:42Z</dcterms:created>
  <dcterms:modified xsi:type="dcterms:W3CDTF">2019-11-15T19:50:20Z</dcterms:modified>
</cp:coreProperties>
</file>