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7CA2A-EEE2-4B08-8165-CF2770D35B38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B0958-77B6-4C4A-A8C0-768076AE748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611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68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18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24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759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9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03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98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780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3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466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886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45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64F8-60EA-4764-8AA7-AEEBDF467F8F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9A397-806E-4658-9E10-AD74C8FF2E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40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11337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93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328863"/>
            <a:ext cx="885698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6730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713748"/>
            <a:ext cx="8478145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668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81" y="2132856"/>
            <a:ext cx="88499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02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86334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998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557463"/>
            <a:ext cx="885698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11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937270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3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1727200"/>
            <a:ext cx="5883275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17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719263"/>
            <a:ext cx="5773737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73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71713"/>
            <a:ext cx="88392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63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schemeClr val="tx1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69772"/>
            <a:ext cx="8964488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21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" y="1916832"/>
            <a:ext cx="9010631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87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01" y="2060848"/>
            <a:ext cx="8891295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22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00263"/>
            <a:ext cx="8712968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978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216</Words>
  <Application>Microsoft Office PowerPoint</Application>
  <PresentationFormat>Presentación en pantalla (4:3)</PresentationFormat>
  <Paragraphs>44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Imagen de mapa de bits</vt:lpstr>
      <vt:lpstr>EJECUCIÓN ACUMULADA DE GASTOS PRESUPUESTARIOS AL MES DE JUNIO DE 2019 PARTIDA 29: MINISTERIO DE LAS CULTURAS, LAS ARTES Y EL PATRIMONIO</vt:lpstr>
      <vt:lpstr>EJECUCIÓN ACUMULADA DE GASTOS A JUNIO DE 2019  PARTIDA 29 MINISTERIO DE LAS CULTURAS, LAS ARTES Y EL PATRIMONIO</vt:lpstr>
      <vt:lpstr>EJECUCIÓN ACUMULADA DE GASTOS A JUNIO DE 2019  PARTIDA 29 MINISTERIO DE LAS CULTURAS, LAS ARTES Y EL PATRIMONIO</vt:lpstr>
      <vt:lpstr>EJECUCIÓN ACUMULADA DE GASTOS A JUNIO DE 2019  PARTIDA 29 MINISTERIO DE LAS CULTURAS, LAS ARTES Y EL PATRIMONIO</vt:lpstr>
      <vt:lpstr>EJECUCIÓN ACUMULADA DE GASTOS A JUNIO DE 2019  PARTIDA 29 MINISTERIO DE LAS CULTURAS, LAS ARTES Y EL PATRIMONIO</vt:lpstr>
      <vt:lpstr>EJECUCIÓN ACUMULADA DE GASTOS A JUNIO DE 2019  PARTIDA 29 RESUMEN POR CAPÍTULOS</vt:lpstr>
      <vt:lpstr>EJECUCIÓN ACUMULADA DE GASTOS A JUNIO DE 2019  PARTIDA 29. CAPÍTUO 01. PROGRAMA 01: SUBSECRETARÍA DE LAS CULTURAS Y LAS ARTES </vt:lpstr>
      <vt:lpstr>EJECUCIÓN ACUMULADA DE GASTOS A JUNIO DE 2019  PARTIDA 29. CAPÍTUO 01. PROGRAMA 01: SUBSECRETARÍA DE LAS CULTURAS Y LAS ARTES </vt:lpstr>
      <vt:lpstr>EJECUCIÓN ACUMULADA DE GASTOS A JUNIO DE 2019  PARTIDA 29. CAPÍTUO 01. PROGRAMA 02: FONDOS CULTURALES Y ARTÍSTICOS </vt:lpstr>
      <vt:lpstr>EJECUCIÓN ACUMULADA DE GASTOS A JUNIO DE 2019  PARTIDA 29. CAPÍTUO 02. PROGRAMA 01: SUBSECRETARÍA DEL PATRIMONIO CULTURAL </vt:lpstr>
      <vt:lpstr>EJECUCIÓN ACUMULADA DE GASTOS A JUNIO DE 2019  PARTIDA 29. CAPÍTUO 03. PROGRAMA 01: SERVICIO NACIONAL DEL PATRIMONIO CULTURAL </vt:lpstr>
      <vt:lpstr>EJECUCIÓN ACUMULADA DE GASTOS A JUNIO DE 2019  PARTIDA 29. CAPÍTUO 03. PROGRAMA 01: SERVICIO NACIONAL DEL PATRIMONIO CULTURAL </vt:lpstr>
      <vt:lpstr>EJECUCIÓN ACUMULADA DE GASTOS A JUNIO DE 2019  PARTIDA 29. CAPÍTUO 03. PROGRAMA 02: RED DE BIBLIOTECAS PÚBLICAS </vt:lpstr>
      <vt:lpstr>EJECUCIÓN ACUMULADA DE GASTOS A JUNIO DE 2019  PARTIDA 29. CAPÍTUO 03. PROGRAMA 03: CONSEJO DE MONUMENTOS NACIONALES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JUNIO DE 2019 PARTIDA 29: MINISTERIO DE LAS CULTURAS, LAS ARTES Y EL PATRIMONIO</dc:title>
  <dc:creator>Claudia Soto</dc:creator>
  <cp:lastModifiedBy>Claudia Soto</cp:lastModifiedBy>
  <cp:revision>2</cp:revision>
  <dcterms:created xsi:type="dcterms:W3CDTF">2019-11-13T19:21:50Z</dcterms:created>
  <dcterms:modified xsi:type="dcterms:W3CDTF">2019-11-13T19:29:14Z</dcterms:modified>
</cp:coreProperties>
</file>